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4"/>
  </p:notesMasterIdLst>
  <p:handoutMasterIdLst>
    <p:handoutMasterId r:id="rId25"/>
  </p:handoutMasterIdLst>
  <p:sldIdLst>
    <p:sldId id="585" r:id="rId5"/>
    <p:sldId id="565" r:id="rId6"/>
    <p:sldId id="561" r:id="rId7"/>
    <p:sldId id="582" r:id="rId8"/>
    <p:sldId id="581" r:id="rId9"/>
    <p:sldId id="546" r:id="rId10"/>
    <p:sldId id="547" r:id="rId11"/>
    <p:sldId id="551" r:id="rId12"/>
    <p:sldId id="564" r:id="rId13"/>
    <p:sldId id="550" r:id="rId14"/>
    <p:sldId id="552" r:id="rId15"/>
    <p:sldId id="555" r:id="rId16"/>
    <p:sldId id="554" r:id="rId17"/>
    <p:sldId id="553" r:id="rId18"/>
    <p:sldId id="569" r:id="rId19"/>
    <p:sldId id="557" r:id="rId20"/>
    <p:sldId id="568" r:id="rId21"/>
    <p:sldId id="559" r:id="rId22"/>
    <p:sldId id="560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F0D"/>
    <a:srgbClr val="1C9C59"/>
    <a:srgbClr val="6DCFF6"/>
    <a:srgbClr val="A6A7A8"/>
    <a:srgbClr val="535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CDAAEB-0D14-4547-8EF3-BDEBA854DFB4}" v="23" dt="2023-02-20T09:14:45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4892" autoAdjust="0"/>
  </p:normalViewPr>
  <p:slideViewPr>
    <p:cSldViewPr snapToGrid="0">
      <p:cViewPr varScale="1">
        <p:scale>
          <a:sx n="54" d="100"/>
          <a:sy n="54" d="100"/>
        </p:scale>
        <p:origin x="112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nicki Łukasz" userId="07212824-0878-4892-8a2c-986a038da6ad" providerId="ADAL" clId="{8FA257F7-A715-4DF2-8A6C-B18295811112}"/>
    <pc:docChg chg="undo custSel addSld delSld modSld">
      <pc:chgData name="Bartnicki Łukasz" userId="07212824-0878-4892-8a2c-986a038da6ad" providerId="ADAL" clId="{8FA257F7-A715-4DF2-8A6C-B18295811112}" dt="2022-07-11T12:40:54.945" v="429" actId="20577"/>
      <pc:docMkLst>
        <pc:docMk/>
      </pc:docMkLst>
      <pc:sldChg chg="modSp mod modNotesTx">
        <pc:chgData name="Bartnicki Łukasz" userId="07212824-0878-4892-8a2c-986a038da6ad" providerId="ADAL" clId="{8FA257F7-A715-4DF2-8A6C-B18295811112}" dt="2022-07-11T12:40:54.945" v="429" actId="20577"/>
        <pc:sldMkLst>
          <pc:docMk/>
          <pc:sldMk cId="0" sldId="563"/>
        </pc:sldMkLst>
        <pc:spChg chg="mod">
          <ac:chgData name="Bartnicki Łukasz" userId="07212824-0878-4892-8a2c-986a038da6ad" providerId="ADAL" clId="{8FA257F7-A715-4DF2-8A6C-B18295811112}" dt="2022-07-11T09:37:30.109" v="2" actId="20577"/>
          <ac:spMkLst>
            <pc:docMk/>
            <pc:sldMk cId="0" sldId="563"/>
            <ac:spMk id="2" creationId="{67BFC6AC-E78C-492B-BAC3-5B98EB7FCB94}"/>
          </ac:spMkLst>
        </pc:spChg>
      </pc:sldChg>
      <pc:sldChg chg="addSp modSp mod">
        <pc:chgData name="Bartnicki Łukasz" userId="07212824-0878-4892-8a2c-986a038da6ad" providerId="ADAL" clId="{8FA257F7-A715-4DF2-8A6C-B18295811112}" dt="2022-07-11T09:45:12.309" v="370" actId="1076"/>
        <pc:sldMkLst>
          <pc:docMk/>
          <pc:sldMk cId="0" sldId="569"/>
        </pc:sldMkLst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5" creationId="{71AA3144-3754-406F-A227-6A726A1EF061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6" creationId="{71AA3144-3754-406F-A227-6A726A1EF061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7" creationId="{71AA3144-3754-406F-A227-6A726A1EF061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8" creationId="{71AA3144-3754-406F-A227-6A726A1EF061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15" creationId="{00000000-0000-0000-0000-000000000000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21" creationId="{00000000-0000-0000-0000-000000000000}"/>
          </ac:spMkLst>
        </pc:spChg>
        <pc:spChg chg="add mod">
          <ac:chgData name="Bartnicki Łukasz" userId="07212824-0878-4892-8a2c-986a038da6ad" providerId="ADAL" clId="{8FA257F7-A715-4DF2-8A6C-B18295811112}" dt="2022-07-11T09:43:19.676" v="277" actId="20577"/>
          <ac:spMkLst>
            <pc:docMk/>
            <pc:sldMk cId="0" sldId="569"/>
            <ac:spMk id="23" creationId="{9E372B2D-BDFE-C217-D52B-93CDEF17F355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25" creationId="{00000000-0000-0000-0000-000000000000}"/>
          </ac:spMkLst>
        </pc:spChg>
        <pc:spChg chg="add mod">
          <ac:chgData name="Bartnicki Łukasz" userId="07212824-0878-4892-8a2c-986a038da6ad" providerId="ADAL" clId="{8FA257F7-A715-4DF2-8A6C-B18295811112}" dt="2022-07-11T09:43:39.966" v="308" actId="20577"/>
          <ac:spMkLst>
            <pc:docMk/>
            <pc:sldMk cId="0" sldId="569"/>
            <ac:spMk id="26" creationId="{FDE4A8BF-6A11-60E0-3627-20D664DB50CD}"/>
          </ac:spMkLst>
        </pc:spChg>
        <pc:spChg chg="add mod">
          <ac:chgData name="Bartnicki Łukasz" userId="07212824-0878-4892-8a2c-986a038da6ad" providerId="ADAL" clId="{8FA257F7-A715-4DF2-8A6C-B18295811112}" dt="2022-07-11T09:44:14.332" v="358" actId="20577"/>
          <ac:spMkLst>
            <pc:docMk/>
            <pc:sldMk cId="0" sldId="569"/>
            <ac:spMk id="27" creationId="{48E4E604-6A03-A731-1BEF-0552F09392BB}"/>
          </ac:spMkLst>
        </pc:spChg>
        <pc:spChg chg="add mod">
          <ac:chgData name="Bartnicki Łukasz" userId="07212824-0878-4892-8a2c-986a038da6ad" providerId="ADAL" clId="{8FA257F7-A715-4DF2-8A6C-B18295811112}" dt="2022-07-11T09:44:43.938" v="366" actId="14100"/>
          <ac:spMkLst>
            <pc:docMk/>
            <pc:sldMk cId="0" sldId="569"/>
            <ac:spMk id="28" creationId="{01561198-2F21-A62C-5459-76D87FDDF756}"/>
          </ac:spMkLst>
        </pc:spChg>
        <pc:spChg chg="add mod">
          <ac:chgData name="Bartnicki Łukasz" userId="07212824-0878-4892-8a2c-986a038da6ad" providerId="ADAL" clId="{8FA257F7-A715-4DF2-8A6C-B18295811112}" dt="2022-07-11T09:44:41.522" v="365" actId="14100"/>
          <ac:spMkLst>
            <pc:docMk/>
            <pc:sldMk cId="0" sldId="569"/>
            <ac:spMk id="29" creationId="{9C5ACD35-0F9C-7AB9-6168-55EAE4D37869}"/>
          </ac:spMkLst>
        </pc:spChg>
        <pc:spChg chg="add mod">
          <ac:chgData name="Bartnicki Łukasz" userId="07212824-0878-4892-8a2c-986a038da6ad" providerId="ADAL" clId="{8FA257F7-A715-4DF2-8A6C-B18295811112}" dt="2022-07-11T09:44:55.690" v="369" actId="208"/>
          <ac:spMkLst>
            <pc:docMk/>
            <pc:sldMk cId="0" sldId="569"/>
            <ac:spMk id="30" creationId="{D584AC91-49BB-9A1B-EFC4-8F3CF4BA3033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33" creationId="{00000000-0000-0000-0000-000000000000}"/>
          </ac:spMkLst>
        </pc:spChg>
        <pc:spChg chg="mod">
          <ac:chgData name="Bartnicki Łukasz" userId="07212824-0878-4892-8a2c-986a038da6ad" providerId="ADAL" clId="{8FA257F7-A715-4DF2-8A6C-B18295811112}" dt="2022-07-11T09:45:12.309" v="370" actId="1076"/>
          <ac:spMkLst>
            <pc:docMk/>
            <pc:sldMk cId="0" sldId="569"/>
            <ac:spMk id="36" creationId="{00000000-0000-0000-0000-000000000000}"/>
          </ac:spMkLst>
        </pc:spChg>
        <pc:grpChg chg="mod">
          <ac:chgData name="Bartnicki Łukasz" userId="07212824-0878-4892-8a2c-986a038da6ad" providerId="ADAL" clId="{8FA257F7-A715-4DF2-8A6C-B18295811112}" dt="2022-07-11T09:45:12.309" v="370" actId="1076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Bartnicki Łukasz" userId="07212824-0878-4892-8a2c-986a038da6ad" providerId="ADAL" clId="{8FA257F7-A715-4DF2-8A6C-B18295811112}" dt="2022-07-11T09:45:12.309" v="370" actId="1076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Bartnicki Łukasz" userId="07212824-0878-4892-8a2c-986a038da6ad" providerId="ADAL" clId="{8FA257F7-A715-4DF2-8A6C-B18295811112}" dt="2022-07-11T09:45:12.309" v="370" actId="1076"/>
          <ac:grpSpMkLst>
            <pc:docMk/>
            <pc:sldMk cId="0" sldId="569"/>
            <ac:grpSpMk id="24" creationId="{00000000-0000-0000-0000-000000000000}"/>
          </ac:grpSpMkLst>
        </pc:grpChg>
        <pc:picChg chg="mod">
          <ac:chgData name="Bartnicki Łukasz" userId="07212824-0878-4892-8a2c-986a038da6ad" providerId="ADAL" clId="{8FA257F7-A715-4DF2-8A6C-B18295811112}" dt="2022-07-11T09:40:23.669" v="157" actId="1076"/>
          <ac:picMkLst>
            <pc:docMk/>
            <pc:sldMk cId="0" sldId="569"/>
            <ac:picMk id="4" creationId="{9A0F32CF-2C02-CF82-E055-96964A8768F4}"/>
          </ac:picMkLst>
        </pc:picChg>
        <pc:picChg chg="mod">
          <ac:chgData name="Bartnicki Łukasz" userId="07212824-0878-4892-8a2c-986a038da6ad" providerId="ADAL" clId="{8FA257F7-A715-4DF2-8A6C-B18295811112}" dt="2022-07-11T09:40:50.932" v="162" actId="1076"/>
          <ac:picMkLst>
            <pc:docMk/>
            <pc:sldMk cId="0" sldId="569"/>
            <ac:picMk id="9" creationId="{4F2A913A-5338-5794-0EAD-D0E70F8A81B1}"/>
          </ac:picMkLst>
        </pc:picChg>
        <pc:picChg chg="mod">
          <ac:chgData name="Bartnicki Łukasz" userId="07212824-0878-4892-8a2c-986a038da6ad" providerId="ADAL" clId="{8FA257F7-A715-4DF2-8A6C-B18295811112}" dt="2022-07-11T09:40:50.932" v="162" actId="1076"/>
          <ac:picMkLst>
            <pc:docMk/>
            <pc:sldMk cId="0" sldId="569"/>
            <ac:picMk id="11" creationId="{91AABDAA-A139-6D31-174C-205683439434}"/>
          </ac:picMkLst>
        </pc:picChg>
        <pc:picChg chg="mod">
          <ac:chgData name="Bartnicki Łukasz" userId="07212824-0878-4892-8a2c-986a038da6ad" providerId="ADAL" clId="{8FA257F7-A715-4DF2-8A6C-B18295811112}" dt="2022-07-11T09:40:57.620" v="163" actId="1076"/>
          <ac:picMkLst>
            <pc:docMk/>
            <pc:sldMk cId="0" sldId="569"/>
            <ac:picMk id="12" creationId="{419F69A0-69AC-A358-F3E0-F9D703C53909}"/>
          </ac:picMkLst>
        </pc:picChg>
      </pc:sldChg>
      <pc:sldChg chg="new del">
        <pc:chgData name="Bartnicki Łukasz" userId="07212824-0878-4892-8a2c-986a038da6ad" providerId="ADAL" clId="{8FA257F7-A715-4DF2-8A6C-B18295811112}" dt="2022-07-11T09:38:33.834" v="105" actId="47"/>
        <pc:sldMkLst>
          <pc:docMk/>
          <pc:sldMk cId="861772106" sldId="570"/>
        </pc:sldMkLst>
      </pc:sldChg>
      <pc:sldChg chg="modSp add mod">
        <pc:chgData name="Bartnicki Łukasz" userId="07212824-0878-4892-8a2c-986a038da6ad" providerId="ADAL" clId="{8FA257F7-A715-4DF2-8A6C-B18295811112}" dt="2022-07-11T09:38:46.092" v="142" actId="20577"/>
        <pc:sldMkLst>
          <pc:docMk/>
          <pc:sldMk cId="2436146009" sldId="580"/>
        </pc:sldMkLst>
        <pc:spChg chg="mod">
          <ac:chgData name="Bartnicki Łukasz" userId="07212824-0878-4892-8a2c-986a038da6ad" providerId="ADAL" clId="{8FA257F7-A715-4DF2-8A6C-B18295811112}" dt="2022-07-11T09:38:46.092" v="142" actId="20577"/>
          <ac:spMkLst>
            <pc:docMk/>
            <pc:sldMk cId="2436146009" sldId="580"/>
            <ac:spMk id="42" creationId="{CBBCC2DC-2621-432D-996C-C130D183622C}"/>
          </ac:spMkLst>
        </pc:spChg>
      </pc:sldChg>
    </pc:docChg>
  </pc:docChgLst>
  <pc:docChgLst>
    <pc:chgData name="Nowak Dariusz" userId="9e578734-b158-4481-befb-868697234f29" providerId="ADAL" clId="{E8CDAAEB-0D14-4547-8EF3-BDEBA854DFB4}"/>
    <pc:docChg chg="undo custSel addSld delSld modSld sldOrd modMainMaster">
      <pc:chgData name="Nowak Dariusz" userId="9e578734-b158-4481-befb-868697234f29" providerId="ADAL" clId="{E8CDAAEB-0D14-4547-8EF3-BDEBA854DFB4}" dt="2023-02-20T09:17:06.230" v="409" actId="20577"/>
      <pc:docMkLst>
        <pc:docMk/>
      </pc:docMkLst>
      <pc:sldChg chg="addSp modSp mod">
        <pc:chgData name="Nowak Dariusz" userId="9e578734-b158-4481-befb-868697234f29" providerId="ADAL" clId="{E8CDAAEB-0D14-4547-8EF3-BDEBA854DFB4}" dt="2023-02-20T09:15:57.706" v="388" actId="1035"/>
        <pc:sldMkLst>
          <pc:docMk/>
          <pc:sldMk cId="2078524455" sldId="547"/>
        </pc:sldMkLst>
        <pc:spChg chg="add mod">
          <ac:chgData name="Nowak Dariusz" userId="9e578734-b158-4481-befb-868697234f29" providerId="ADAL" clId="{E8CDAAEB-0D14-4547-8EF3-BDEBA854DFB4}" dt="2023-02-20T09:15:57.706" v="388" actId="1035"/>
          <ac:spMkLst>
            <pc:docMk/>
            <pc:sldMk cId="2078524455" sldId="547"/>
            <ac:spMk id="2" creationId="{1758F368-DAC9-6DCE-FB16-E24D0EC64554}"/>
          </ac:spMkLst>
        </pc:spChg>
        <pc:spChg chg="add mod">
          <ac:chgData name="Nowak Dariusz" userId="9e578734-b158-4481-befb-868697234f29" providerId="ADAL" clId="{E8CDAAEB-0D14-4547-8EF3-BDEBA854DFB4}" dt="2023-02-16T13:29:28.487" v="92" actId="14100"/>
          <ac:spMkLst>
            <pc:docMk/>
            <pc:sldMk cId="2078524455" sldId="547"/>
            <ac:spMk id="13" creationId="{9238DE87-DDD4-BF5C-CED4-2EC574FB9A69}"/>
          </ac:spMkLst>
        </pc:spChg>
        <pc:spChg chg="mod">
          <ac:chgData name="Nowak Dariusz" userId="9e578734-b158-4481-befb-868697234f29" providerId="ADAL" clId="{E8CDAAEB-0D14-4547-8EF3-BDEBA854DFB4}" dt="2023-02-20T09:13:40.670" v="353" actId="20577"/>
          <ac:spMkLst>
            <pc:docMk/>
            <pc:sldMk cId="2078524455" sldId="547"/>
            <ac:spMk id="47" creationId="{CBBCC2DC-2621-432D-996C-C130D183622C}"/>
          </ac:spMkLst>
        </pc:spChg>
        <pc:grpChg chg="mod ord">
          <ac:chgData name="Nowak Dariusz" userId="9e578734-b158-4481-befb-868697234f29" providerId="ADAL" clId="{E8CDAAEB-0D14-4547-8EF3-BDEBA854DFB4}" dt="2023-02-20T08:50:58.334" v="274" actId="166"/>
          <ac:grpSpMkLst>
            <pc:docMk/>
            <pc:sldMk cId="2078524455" sldId="547"/>
            <ac:grpSpMk id="48" creationId="{00000000-0000-0000-0000-000000000000}"/>
          </ac:grpSpMkLst>
        </pc:grpChg>
        <pc:picChg chg="ord">
          <ac:chgData name="Nowak Dariusz" userId="9e578734-b158-4481-befb-868697234f29" providerId="ADAL" clId="{E8CDAAEB-0D14-4547-8EF3-BDEBA854DFB4}" dt="2023-02-20T08:50:36.194" v="271" actId="166"/>
          <ac:picMkLst>
            <pc:docMk/>
            <pc:sldMk cId="2078524455" sldId="547"/>
            <ac:picMk id="46" creationId="{00000000-0000-0000-0000-000000000000}"/>
          </ac:picMkLst>
        </pc:picChg>
        <pc:cxnChg chg="mod">
          <ac:chgData name="Nowak Dariusz" userId="9e578734-b158-4481-befb-868697234f29" providerId="ADAL" clId="{E8CDAAEB-0D14-4547-8EF3-BDEBA854DFB4}" dt="2023-02-20T09:15:57.706" v="388" actId="1035"/>
          <ac:cxnSpMkLst>
            <pc:docMk/>
            <pc:sldMk cId="2078524455" sldId="547"/>
            <ac:cxnSpMk id="18" creationId="{55DCDABA-3776-F43E-A541-C8CA53F7C457}"/>
          </ac:cxnSpMkLst>
        </pc:cxnChg>
      </pc:sldChg>
      <pc:sldChg chg="addSp delSp modSp mod">
        <pc:chgData name="Nowak Dariusz" userId="9e578734-b158-4481-befb-868697234f29" providerId="ADAL" clId="{E8CDAAEB-0D14-4547-8EF3-BDEBA854DFB4}" dt="2023-02-16T17:14:46.204" v="180" actId="14100"/>
        <pc:sldMkLst>
          <pc:docMk/>
          <pc:sldMk cId="1045706865" sldId="550"/>
        </pc:sldMkLst>
        <pc:spChg chg="add del mod">
          <ac:chgData name="Nowak Dariusz" userId="9e578734-b158-4481-befb-868697234f29" providerId="ADAL" clId="{E8CDAAEB-0D14-4547-8EF3-BDEBA854DFB4}" dt="2023-02-16T17:14:41.449" v="178" actId="478"/>
          <ac:spMkLst>
            <pc:docMk/>
            <pc:sldMk cId="1045706865" sldId="550"/>
            <ac:spMk id="7" creationId="{C7CB52FE-993D-67C9-F1CD-928188D44EC4}"/>
          </ac:spMkLst>
        </pc:spChg>
        <pc:picChg chg="mod">
          <ac:chgData name="Nowak Dariusz" userId="9e578734-b158-4481-befb-868697234f29" providerId="ADAL" clId="{E8CDAAEB-0D14-4547-8EF3-BDEBA854DFB4}" dt="2023-02-16T17:14:46.204" v="180" actId="14100"/>
          <ac:picMkLst>
            <pc:docMk/>
            <pc:sldMk cId="1045706865" sldId="550"/>
            <ac:picMk id="64" creationId="{00000000-0000-0000-0000-000000000000}"/>
          </ac:picMkLst>
        </pc:picChg>
        <pc:picChg chg="del">
          <ac:chgData name="Nowak Dariusz" userId="9e578734-b158-4481-befb-868697234f29" providerId="ADAL" clId="{E8CDAAEB-0D14-4547-8EF3-BDEBA854DFB4}" dt="2023-02-16T17:14:40.029" v="177" actId="478"/>
          <ac:picMkLst>
            <pc:docMk/>
            <pc:sldMk cId="1045706865" sldId="550"/>
            <ac:picMk id="65" creationId="{00000000-0000-0000-0000-000000000000}"/>
          </ac:picMkLst>
        </pc:picChg>
      </pc:sldChg>
      <pc:sldChg chg="addSp delSp modSp mod">
        <pc:chgData name="Nowak Dariusz" userId="9e578734-b158-4481-befb-868697234f29" providerId="ADAL" clId="{E8CDAAEB-0D14-4547-8EF3-BDEBA854DFB4}" dt="2023-02-16T17:14:53.840" v="181" actId="1076"/>
        <pc:sldMkLst>
          <pc:docMk/>
          <pc:sldMk cId="2604381336" sldId="551"/>
        </pc:sldMkLst>
        <pc:spChg chg="add del mod">
          <ac:chgData name="Nowak Dariusz" userId="9e578734-b158-4481-befb-868697234f29" providerId="ADAL" clId="{E8CDAAEB-0D14-4547-8EF3-BDEBA854DFB4}" dt="2023-02-16T17:13:59.114" v="165" actId="478"/>
          <ac:spMkLst>
            <pc:docMk/>
            <pc:sldMk cId="2604381336" sldId="551"/>
            <ac:spMk id="3" creationId="{258A5BC0-00F2-6DF6-E0E1-41F2015EC3FB}"/>
          </ac:spMkLst>
        </pc:spChg>
        <pc:grpChg chg="mod">
          <ac:chgData name="Nowak Dariusz" userId="9e578734-b158-4481-befb-868697234f29" providerId="ADAL" clId="{E8CDAAEB-0D14-4547-8EF3-BDEBA854DFB4}" dt="2023-02-16T17:14:53.840" v="181" actId="1076"/>
          <ac:grpSpMkLst>
            <pc:docMk/>
            <pc:sldMk cId="2604381336" sldId="551"/>
            <ac:grpSpMk id="58" creationId="{00000000-0000-0000-0000-000000000000}"/>
          </ac:grpSpMkLst>
        </pc:grpChg>
        <pc:picChg chg="del">
          <ac:chgData name="Nowak Dariusz" userId="9e578734-b158-4481-befb-868697234f29" providerId="ADAL" clId="{E8CDAAEB-0D14-4547-8EF3-BDEBA854DFB4}" dt="2023-02-16T17:13:57.557" v="164" actId="478"/>
          <ac:picMkLst>
            <pc:docMk/>
            <pc:sldMk cId="2604381336" sldId="551"/>
            <ac:picMk id="68" creationId="{00000000-0000-0000-0000-000000000000}"/>
          </ac:picMkLst>
        </pc:picChg>
        <pc:picChg chg="mod">
          <ac:chgData name="Nowak Dariusz" userId="9e578734-b158-4481-befb-868697234f29" providerId="ADAL" clId="{E8CDAAEB-0D14-4547-8EF3-BDEBA854DFB4}" dt="2023-02-16T17:14:34.668" v="176" actId="14100"/>
          <ac:picMkLst>
            <pc:docMk/>
            <pc:sldMk cId="2604381336" sldId="551"/>
            <ac:picMk id="69" creationId="{00000000-0000-0000-0000-000000000000}"/>
          </ac:picMkLst>
        </pc:picChg>
      </pc:sldChg>
      <pc:sldChg chg="delSp modSp mod">
        <pc:chgData name="Nowak Dariusz" userId="9e578734-b158-4481-befb-868697234f29" providerId="ADAL" clId="{E8CDAAEB-0D14-4547-8EF3-BDEBA854DFB4}" dt="2023-02-16T17:15:12.639" v="185" actId="14100"/>
        <pc:sldMkLst>
          <pc:docMk/>
          <pc:sldMk cId="2010431891" sldId="555"/>
        </pc:sldMkLst>
        <pc:spChg chg="del">
          <ac:chgData name="Nowak Dariusz" userId="9e578734-b158-4481-befb-868697234f29" providerId="ADAL" clId="{E8CDAAEB-0D14-4547-8EF3-BDEBA854DFB4}" dt="2023-02-16T17:15:07.482" v="183" actId="478"/>
          <ac:spMkLst>
            <pc:docMk/>
            <pc:sldMk cId="2010431891" sldId="555"/>
            <ac:spMk id="67" creationId="{00000000-0000-0000-0000-000000000000}"/>
          </ac:spMkLst>
        </pc:spChg>
        <pc:picChg chg="mod">
          <ac:chgData name="Nowak Dariusz" userId="9e578734-b158-4481-befb-868697234f29" providerId="ADAL" clId="{E8CDAAEB-0D14-4547-8EF3-BDEBA854DFB4}" dt="2023-02-16T17:15:12.639" v="185" actId="14100"/>
          <ac:picMkLst>
            <pc:docMk/>
            <pc:sldMk cId="2010431891" sldId="555"/>
            <ac:picMk id="54" creationId="{00000000-0000-0000-0000-000000000000}"/>
          </ac:picMkLst>
        </pc:picChg>
        <pc:picChg chg="del">
          <ac:chgData name="Nowak Dariusz" userId="9e578734-b158-4481-befb-868697234f29" providerId="ADAL" clId="{E8CDAAEB-0D14-4547-8EF3-BDEBA854DFB4}" dt="2023-02-16T17:15:05.825" v="182" actId="478"/>
          <ac:picMkLst>
            <pc:docMk/>
            <pc:sldMk cId="2010431891" sldId="555"/>
            <ac:picMk id="68" creationId="{00000000-0000-0000-0000-000000000000}"/>
          </ac:picMkLst>
        </pc:picChg>
      </pc:sldChg>
      <pc:sldChg chg="modSp mod">
        <pc:chgData name="Nowak Dariusz" userId="9e578734-b158-4481-befb-868697234f29" providerId="ADAL" clId="{E8CDAAEB-0D14-4547-8EF3-BDEBA854DFB4}" dt="2023-02-20T09:16:27.042" v="400" actId="1037"/>
        <pc:sldMkLst>
          <pc:docMk/>
          <pc:sldMk cId="4280238782" sldId="559"/>
        </pc:sldMkLst>
        <pc:picChg chg="mod">
          <ac:chgData name="Nowak Dariusz" userId="9e578734-b158-4481-befb-868697234f29" providerId="ADAL" clId="{E8CDAAEB-0D14-4547-8EF3-BDEBA854DFB4}" dt="2023-02-20T09:16:27.042" v="400" actId="1037"/>
          <ac:picMkLst>
            <pc:docMk/>
            <pc:sldMk cId="4280238782" sldId="559"/>
            <ac:picMk id="6" creationId="{1339D186-3611-2E2C-070C-E4EE9756EAD7}"/>
          </ac:picMkLst>
        </pc:picChg>
      </pc:sldChg>
      <pc:sldChg chg="modSp mod">
        <pc:chgData name="Nowak Dariusz" userId="9e578734-b158-4481-befb-868697234f29" providerId="ADAL" clId="{E8CDAAEB-0D14-4547-8EF3-BDEBA854DFB4}" dt="2023-02-20T09:16:40.393" v="408" actId="14100"/>
        <pc:sldMkLst>
          <pc:docMk/>
          <pc:sldMk cId="19349220" sldId="560"/>
        </pc:sldMkLst>
        <pc:spChg chg="mod">
          <ac:chgData name="Nowak Dariusz" userId="9e578734-b158-4481-befb-868697234f29" providerId="ADAL" clId="{E8CDAAEB-0D14-4547-8EF3-BDEBA854DFB4}" dt="2023-02-20T09:16:40.393" v="408" actId="14100"/>
          <ac:spMkLst>
            <pc:docMk/>
            <pc:sldMk cId="19349220" sldId="560"/>
            <ac:spMk id="2" creationId="{D32FD927-0D75-B8EE-750B-AFC9CEE549FF}"/>
          </ac:spMkLst>
        </pc:spChg>
        <pc:picChg chg="mod">
          <ac:chgData name="Nowak Dariusz" userId="9e578734-b158-4481-befb-868697234f29" providerId="ADAL" clId="{E8CDAAEB-0D14-4547-8EF3-BDEBA854DFB4}" dt="2023-02-20T09:16:32.594" v="401" actId="14100"/>
          <ac:picMkLst>
            <pc:docMk/>
            <pc:sldMk cId="19349220" sldId="560"/>
            <ac:picMk id="38" creationId="{00000000-0000-0000-0000-000000000000}"/>
          </ac:picMkLst>
        </pc:picChg>
      </pc:sldChg>
      <pc:sldChg chg="modSp mod">
        <pc:chgData name="Nowak Dariusz" userId="9e578734-b158-4481-befb-868697234f29" providerId="ADAL" clId="{E8CDAAEB-0D14-4547-8EF3-BDEBA854DFB4}" dt="2023-02-20T09:15:44.072" v="375" actId="14100"/>
        <pc:sldMkLst>
          <pc:docMk/>
          <pc:sldMk cId="0" sldId="561"/>
        </pc:sldMkLst>
        <pc:spChg chg="mod">
          <ac:chgData name="Nowak Dariusz" userId="9e578734-b158-4481-befb-868697234f29" providerId="ADAL" clId="{E8CDAAEB-0D14-4547-8EF3-BDEBA854DFB4}" dt="2023-02-20T09:15:44.072" v="375" actId="14100"/>
          <ac:spMkLst>
            <pc:docMk/>
            <pc:sldMk cId="0" sldId="561"/>
            <ac:spMk id="2" creationId="{82E404CB-4913-0C7F-12EC-D47A17CDA3FE}"/>
          </ac:spMkLst>
        </pc:spChg>
      </pc:sldChg>
      <pc:sldChg chg="addSp delSp modSp del mod">
        <pc:chgData name="Nowak Dariusz" userId="9e578734-b158-4481-befb-868697234f29" providerId="ADAL" clId="{E8CDAAEB-0D14-4547-8EF3-BDEBA854DFB4}" dt="2023-02-16T15:14:49.854" v="100" actId="47"/>
        <pc:sldMkLst>
          <pc:docMk/>
          <pc:sldMk cId="0" sldId="563"/>
        </pc:sldMkLst>
        <pc:spChg chg="del mod">
          <ac:chgData name="Nowak Dariusz" userId="9e578734-b158-4481-befb-868697234f29" providerId="ADAL" clId="{E8CDAAEB-0D14-4547-8EF3-BDEBA854DFB4}" dt="2023-02-16T15:14:46.881" v="98" actId="21"/>
          <ac:spMkLst>
            <pc:docMk/>
            <pc:sldMk cId="0" sldId="563"/>
            <ac:spMk id="2" creationId="{F7E80194-5C7B-FAFF-006A-6F494D586AD6}"/>
          </ac:spMkLst>
        </pc:spChg>
        <pc:spChg chg="add mod">
          <ac:chgData name="Nowak Dariusz" userId="9e578734-b158-4481-befb-868697234f29" providerId="ADAL" clId="{E8CDAAEB-0D14-4547-8EF3-BDEBA854DFB4}" dt="2023-02-16T15:00:37.968" v="94"/>
          <ac:spMkLst>
            <pc:docMk/>
            <pc:sldMk cId="0" sldId="563"/>
            <ac:spMk id="3" creationId="{3F646B5F-3F42-9FB2-C507-D3F08B1B2B26}"/>
          </ac:spMkLst>
        </pc:spChg>
      </pc:sldChg>
      <pc:sldChg chg="addSp delSp modSp mod">
        <pc:chgData name="Nowak Dariusz" userId="9e578734-b158-4481-befb-868697234f29" providerId="ADAL" clId="{E8CDAAEB-0D14-4547-8EF3-BDEBA854DFB4}" dt="2023-02-16T17:14:31.292" v="175" actId="14100"/>
        <pc:sldMkLst>
          <pc:docMk/>
          <pc:sldMk cId="2604381336" sldId="564"/>
        </pc:sldMkLst>
        <pc:spChg chg="add del mod">
          <ac:chgData name="Nowak Dariusz" userId="9e578734-b158-4481-befb-868697234f29" providerId="ADAL" clId="{E8CDAAEB-0D14-4547-8EF3-BDEBA854DFB4}" dt="2023-02-16T17:14:18.752" v="171" actId="478"/>
          <ac:spMkLst>
            <pc:docMk/>
            <pc:sldMk cId="2604381336" sldId="564"/>
            <ac:spMk id="8" creationId="{6B563413-E0C4-0D7A-0857-49C7A6930A1E}"/>
          </ac:spMkLst>
        </pc:spChg>
        <pc:picChg chg="del">
          <ac:chgData name="Nowak Dariusz" userId="9e578734-b158-4481-befb-868697234f29" providerId="ADAL" clId="{E8CDAAEB-0D14-4547-8EF3-BDEBA854DFB4}" dt="2023-02-16T17:14:17.266" v="170" actId="478"/>
          <ac:picMkLst>
            <pc:docMk/>
            <pc:sldMk cId="2604381336" sldId="564"/>
            <ac:picMk id="44" creationId="{00000000-0000-0000-0000-000000000000}"/>
          </ac:picMkLst>
        </pc:picChg>
        <pc:picChg chg="mod">
          <ac:chgData name="Nowak Dariusz" userId="9e578734-b158-4481-befb-868697234f29" providerId="ADAL" clId="{E8CDAAEB-0D14-4547-8EF3-BDEBA854DFB4}" dt="2023-02-16T17:14:31.292" v="175" actId="14100"/>
          <ac:picMkLst>
            <pc:docMk/>
            <pc:sldMk cId="2604381336" sldId="564"/>
            <ac:picMk id="45" creationId="{00000000-0000-0000-0000-000000000000}"/>
          </ac:picMkLst>
        </pc:picChg>
      </pc:sldChg>
      <pc:sldChg chg="modSp mod">
        <pc:chgData name="Nowak Dariusz" userId="9e578734-b158-4481-befb-868697234f29" providerId="ADAL" clId="{E8CDAAEB-0D14-4547-8EF3-BDEBA854DFB4}" dt="2023-02-20T09:16:19.181" v="389" actId="14100"/>
        <pc:sldMkLst>
          <pc:docMk/>
          <pc:sldMk cId="1395386405" sldId="568"/>
        </pc:sldMkLst>
        <pc:picChg chg="mod">
          <ac:chgData name="Nowak Dariusz" userId="9e578734-b158-4481-befb-868697234f29" providerId="ADAL" clId="{E8CDAAEB-0D14-4547-8EF3-BDEBA854DFB4}" dt="2023-02-20T09:16:19.181" v="389" actId="14100"/>
          <ac:picMkLst>
            <pc:docMk/>
            <pc:sldMk cId="1395386405" sldId="568"/>
            <ac:picMk id="10" creationId="{8095D9E3-61B6-87C8-E170-04977311FED0}"/>
          </ac:picMkLst>
        </pc:picChg>
      </pc:sldChg>
      <pc:sldChg chg="addSp delSp modSp mod">
        <pc:chgData name="Nowak Dariusz" userId="9e578734-b158-4481-befb-868697234f29" providerId="ADAL" clId="{E8CDAAEB-0D14-4547-8EF3-BDEBA854DFB4}" dt="2023-02-20T08:51:45.431" v="302" actId="20577"/>
        <pc:sldMkLst>
          <pc:docMk/>
          <pc:sldMk cId="0" sldId="569"/>
        </pc:sldMkLst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5" creationId="{71AA3144-3754-406F-A227-6A726A1EF061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6" creationId="{71AA3144-3754-406F-A227-6A726A1EF061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7" creationId="{71AA3144-3754-406F-A227-6A726A1EF061}"/>
          </ac:spMkLst>
        </pc:spChg>
        <pc:spChg chg="mod">
          <ac:chgData name="Nowak Dariusz" userId="9e578734-b158-4481-befb-868697234f29" providerId="ADAL" clId="{E8CDAAEB-0D14-4547-8EF3-BDEBA854DFB4}" dt="2023-02-20T08:51:45.431" v="302" actId="20577"/>
          <ac:spMkLst>
            <pc:docMk/>
            <pc:sldMk cId="0" sldId="569"/>
            <ac:spMk id="8" creationId="{71AA3144-3754-406F-A227-6A726A1EF061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0" creationId="{71AA3144-3754-406F-A227-6A726A1EF061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3" creationId="{00000000-0000-0000-0000-000000000000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4" creationId="{00000000-0000-0000-0000-000000000000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5" creationId="{00000000-0000-0000-0000-000000000000}"/>
          </ac:spMkLst>
        </pc:spChg>
        <pc:spChg chg="mod">
          <ac:chgData name="Nowak Dariusz" userId="9e578734-b158-4481-befb-868697234f29" providerId="ADAL" clId="{E8CDAAEB-0D14-4547-8EF3-BDEBA854DFB4}" dt="2023-02-16T17:10:07.395" v="150" actId="1076"/>
          <ac:spMkLst>
            <pc:docMk/>
            <pc:sldMk cId="0" sldId="569"/>
            <ac:spMk id="16" creationId="{C48BD05E-BA9A-E55A-B634-864E6122D341}"/>
          </ac:spMkLst>
        </pc:spChg>
        <pc:spChg chg="add 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7" creationId="{0654C8C2-6383-0529-D089-40493CF41E1C}"/>
          </ac:spMkLst>
        </pc:spChg>
        <pc:spChg chg="add 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8" creationId="{723FBCE9-1529-31C2-6F27-EF3DEF29848E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19" creationId="{00000000-0000-0000-0000-000000000000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20" creationId="{00000000-0000-0000-0000-000000000000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21" creationId="{00000000-0000-0000-0000-000000000000}"/>
          </ac:spMkLst>
        </pc:spChg>
        <pc:spChg chg="add 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22" creationId="{FD76A2A6-2652-694D-3793-83DEF036ED59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25" creationId="{00000000-0000-0000-0000-000000000000}"/>
          </ac:spMkLst>
        </pc:spChg>
        <pc:spChg chg="mod">
          <ac:chgData name="Nowak Dariusz" userId="9e578734-b158-4481-befb-868697234f29" providerId="ADAL" clId="{E8CDAAEB-0D14-4547-8EF3-BDEBA854DFB4}" dt="2023-02-16T17:10:16.126" v="153" actId="20577"/>
          <ac:spMkLst>
            <pc:docMk/>
            <pc:sldMk cId="0" sldId="569"/>
            <ac:spMk id="28" creationId="{01561198-2F21-A62C-5459-76D87FDDF756}"/>
          </ac:spMkLst>
        </pc:spChg>
        <pc:spChg chg="mod">
          <ac:chgData name="Nowak Dariusz" userId="9e578734-b158-4481-befb-868697234f29" providerId="ADAL" clId="{E8CDAAEB-0D14-4547-8EF3-BDEBA854DFB4}" dt="2023-02-16T17:10:20.672" v="155" actId="20577"/>
          <ac:spMkLst>
            <pc:docMk/>
            <pc:sldMk cId="0" sldId="569"/>
            <ac:spMk id="29" creationId="{9C5ACD35-0F9C-7AB9-6168-55EAE4D37869}"/>
          </ac:spMkLst>
        </pc:spChg>
        <pc:spChg chg="mod">
          <ac:chgData name="Nowak Dariusz" userId="9e578734-b158-4481-befb-868697234f29" providerId="ADAL" clId="{E8CDAAEB-0D14-4547-8EF3-BDEBA854DFB4}" dt="2023-02-16T17:10:19.270" v="154" actId="20577"/>
          <ac:spMkLst>
            <pc:docMk/>
            <pc:sldMk cId="0" sldId="569"/>
            <ac:spMk id="30" creationId="{D584AC91-49BB-9A1B-EFC4-8F3CF4BA3033}"/>
          </ac:spMkLst>
        </pc:spChg>
        <pc:spChg chg="mod">
          <ac:chgData name="Nowak Dariusz" userId="9e578734-b158-4481-befb-868697234f29" providerId="ADAL" clId="{E8CDAAEB-0D14-4547-8EF3-BDEBA854DFB4}" dt="2023-02-16T17:11:25.638" v="163" actId="207"/>
          <ac:spMkLst>
            <pc:docMk/>
            <pc:sldMk cId="0" sldId="569"/>
            <ac:spMk id="33" creationId="{00000000-0000-0000-0000-000000000000}"/>
          </ac:spMkLst>
        </pc:spChg>
        <pc:grpChg chg="mod">
          <ac:chgData name="Nowak Dariusz" userId="9e578734-b158-4481-befb-868697234f29" providerId="ADAL" clId="{E8CDAAEB-0D14-4547-8EF3-BDEBA854DFB4}" dt="2023-02-16T17:11:25.638" v="163" actId="207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Nowak Dariusz" userId="9e578734-b158-4481-befb-868697234f29" providerId="ADAL" clId="{E8CDAAEB-0D14-4547-8EF3-BDEBA854DFB4}" dt="2023-02-16T17:11:25.638" v="163" actId="207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Nowak Dariusz" userId="9e578734-b158-4481-befb-868697234f29" providerId="ADAL" clId="{E8CDAAEB-0D14-4547-8EF3-BDEBA854DFB4}" dt="2023-02-16T17:11:25.638" v="163" actId="207"/>
          <ac:grpSpMkLst>
            <pc:docMk/>
            <pc:sldMk cId="0" sldId="569"/>
            <ac:grpSpMk id="24" creationId="{00000000-0000-0000-0000-000000000000}"/>
          </ac:grpSpMkLst>
        </pc:grpChg>
        <pc:picChg chg="del">
          <ac:chgData name="Nowak Dariusz" userId="9e578734-b158-4481-befb-868697234f29" providerId="ADAL" clId="{E8CDAAEB-0D14-4547-8EF3-BDEBA854DFB4}" dt="2023-02-16T17:10:36.510" v="158" actId="478"/>
          <ac:picMkLst>
            <pc:docMk/>
            <pc:sldMk cId="0" sldId="569"/>
            <ac:picMk id="9" creationId="{4F2A913A-5338-5794-0EAD-D0E70F8A81B1}"/>
          </ac:picMkLst>
        </pc:picChg>
        <pc:picChg chg="del">
          <ac:chgData name="Nowak Dariusz" userId="9e578734-b158-4481-befb-868697234f29" providerId="ADAL" clId="{E8CDAAEB-0D14-4547-8EF3-BDEBA854DFB4}" dt="2023-02-16T17:10:35.456" v="157" actId="478"/>
          <ac:picMkLst>
            <pc:docMk/>
            <pc:sldMk cId="0" sldId="569"/>
            <ac:picMk id="11" creationId="{91AABDAA-A139-6D31-174C-205683439434}"/>
          </ac:picMkLst>
        </pc:picChg>
        <pc:picChg chg="del">
          <ac:chgData name="Nowak Dariusz" userId="9e578734-b158-4481-befb-868697234f29" providerId="ADAL" clId="{E8CDAAEB-0D14-4547-8EF3-BDEBA854DFB4}" dt="2023-02-16T17:10:33.663" v="156" actId="478"/>
          <ac:picMkLst>
            <pc:docMk/>
            <pc:sldMk cId="0" sldId="569"/>
            <ac:picMk id="12" creationId="{419F69A0-69AC-A358-F3E0-F9D703C53909}"/>
          </ac:picMkLst>
        </pc:picChg>
      </pc:sldChg>
      <pc:sldChg chg="addSp delSp modSp mod">
        <pc:chgData name="Nowak Dariusz" userId="9e578734-b158-4481-befb-868697234f29" providerId="ADAL" clId="{E8CDAAEB-0D14-4547-8EF3-BDEBA854DFB4}" dt="2023-02-16T17:09:27.837" v="138" actId="1076"/>
        <pc:sldMkLst>
          <pc:docMk/>
          <pc:sldMk cId="2491931283" sldId="581"/>
        </pc:sldMkLst>
        <pc:picChg chg="add mod">
          <ac:chgData name="Nowak Dariusz" userId="9e578734-b158-4481-befb-868697234f29" providerId="ADAL" clId="{E8CDAAEB-0D14-4547-8EF3-BDEBA854DFB4}" dt="2023-02-16T17:06:32.232" v="109" actId="1076"/>
          <ac:picMkLst>
            <pc:docMk/>
            <pc:sldMk cId="2491931283" sldId="581"/>
            <ac:picMk id="3" creationId="{26877B48-F9FF-7AF2-C452-6A6527C6E069}"/>
          </ac:picMkLst>
        </pc:picChg>
        <pc:picChg chg="add mod">
          <ac:chgData name="Nowak Dariusz" userId="9e578734-b158-4481-befb-868697234f29" providerId="ADAL" clId="{E8CDAAEB-0D14-4547-8EF3-BDEBA854DFB4}" dt="2023-02-16T17:08:32.300" v="127" actId="1076"/>
          <ac:picMkLst>
            <pc:docMk/>
            <pc:sldMk cId="2491931283" sldId="581"/>
            <ac:picMk id="10" creationId="{EF96ED67-02D7-61EC-D4CA-AEFA15885A64}"/>
          </ac:picMkLst>
        </pc:picChg>
        <pc:picChg chg="add del mod">
          <ac:chgData name="Nowak Dariusz" userId="9e578734-b158-4481-befb-868697234f29" providerId="ADAL" clId="{E8CDAAEB-0D14-4547-8EF3-BDEBA854DFB4}" dt="2023-02-16T17:08:19.140" v="122" actId="478"/>
          <ac:picMkLst>
            <pc:docMk/>
            <pc:sldMk cId="2491931283" sldId="581"/>
            <ac:picMk id="12" creationId="{399C2124-0044-64D9-6F6A-84F160EA21D0}"/>
          </ac:picMkLst>
        </pc:picChg>
        <pc:picChg chg="add mod">
          <ac:chgData name="Nowak Dariusz" userId="9e578734-b158-4481-befb-868697234f29" providerId="ADAL" clId="{E8CDAAEB-0D14-4547-8EF3-BDEBA854DFB4}" dt="2023-02-16T17:08:27.761" v="126" actId="1076"/>
          <ac:picMkLst>
            <pc:docMk/>
            <pc:sldMk cId="2491931283" sldId="581"/>
            <ac:picMk id="14" creationId="{497552C2-A158-1104-4CC7-9D421F003A59}"/>
          </ac:picMkLst>
        </pc:picChg>
        <pc:picChg chg="add mod">
          <ac:chgData name="Nowak Dariusz" userId="9e578734-b158-4481-befb-868697234f29" providerId="ADAL" clId="{E8CDAAEB-0D14-4547-8EF3-BDEBA854DFB4}" dt="2023-02-16T17:09:07.036" v="131" actId="1076"/>
          <ac:picMkLst>
            <pc:docMk/>
            <pc:sldMk cId="2491931283" sldId="581"/>
            <ac:picMk id="16" creationId="{88334AA7-1C86-D2FC-C588-257CB3715D37}"/>
          </ac:picMkLst>
        </pc:picChg>
        <pc:picChg chg="add mod">
          <ac:chgData name="Nowak Dariusz" userId="9e578734-b158-4481-befb-868697234f29" providerId="ADAL" clId="{E8CDAAEB-0D14-4547-8EF3-BDEBA854DFB4}" dt="2023-02-16T17:09:15.984" v="133" actId="1076"/>
          <ac:picMkLst>
            <pc:docMk/>
            <pc:sldMk cId="2491931283" sldId="581"/>
            <ac:picMk id="17" creationId="{12D14B3B-EC21-5C8E-A089-414DAD2AFAA1}"/>
          </ac:picMkLst>
        </pc:picChg>
        <pc:picChg chg="add mod">
          <ac:chgData name="Nowak Dariusz" userId="9e578734-b158-4481-befb-868697234f29" providerId="ADAL" clId="{E8CDAAEB-0D14-4547-8EF3-BDEBA854DFB4}" dt="2023-02-16T17:09:27.837" v="138" actId="1076"/>
          <ac:picMkLst>
            <pc:docMk/>
            <pc:sldMk cId="2491931283" sldId="581"/>
            <ac:picMk id="18" creationId="{B1119893-8CBA-0CD8-707E-4DEBAB540685}"/>
          </ac:picMkLst>
        </pc:picChg>
        <pc:picChg chg="add mod">
          <ac:chgData name="Nowak Dariusz" userId="9e578734-b158-4481-befb-868697234f29" providerId="ADAL" clId="{E8CDAAEB-0D14-4547-8EF3-BDEBA854DFB4}" dt="2023-02-16T17:09:22.945" v="137" actId="1076"/>
          <ac:picMkLst>
            <pc:docMk/>
            <pc:sldMk cId="2491931283" sldId="581"/>
            <ac:picMk id="19" creationId="{7A653248-0937-0D42-54D6-2D101FF58B56}"/>
          </ac:picMkLst>
        </pc:picChg>
        <pc:picChg chg="add del mod">
          <ac:chgData name="Nowak Dariusz" userId="9e578734-b158-4481-befb-868697234f29" providerId="ADAL" clId="{E8CDAAEB-0D14-4547-8EF3-BDEBA854DFB4}" dt="2023-02-16T17:06:22.883" v="106" actId="478"/>
          <ac:picMkLst>
            <pc:docMk/>
            <pc:sldMk cId="2491931283" sldId="581"/>
            <ac:picMk id="1026" creationId="{C0D2AC52-E4D5-65C7-5B85-D2275F8F0FA2}"/>
          </ac:picMkLst>
        </pc:picChg>
      </pc:sldChg>
      <pc:sldChg chg="modSp mod">
        <pc:chgData name="Nowak Dariusz" userId="9e578734-b158-4481-befb-868697234f29" providerId="ADAL" clId="{E8CDAAEB-0D14-4547-8EF3-BDEBA854DFB4}" dt="2023-02-20T09:17:06.230" v="409" actId="20577"/>
        <pc:sldMkLst>
          <pc:docMk/>
          <pc:sldMk cId="829762209" sldId="582"/>
        </pc:sldMkLst>
        <pc:spChg chg="mod">
          <ac:chgData name="Nowak Dariusz" userId="9e578734-b158-4481-befb-868697234f29" providerId="ADAL" clId="{E8CDAAEB-0D14-4547-8EF3-BDEBA854DFB4}" dt="2023-02-20T09:15:21.513" v="365" actId="14100"/>
          <ac:spMkLst>
            <pc:docMk/>
            <pc:sldMk cId="829762209" sldId="582"/>
            <ac:spMk id="2" creationId="{82E404CB-4913-0C7F-12EC-D47A17CDA3FE}"/>
          </ac:spMkLst>
        </pc:spChg>
        <pc:spChg chg="mod">
          <ac:chgData name="Nowak Dariusz" userId="9e578734-b158-4481-befb-868697234f29" providerId="ADAL" clId="{E8CDAAEB-0D14-4547-8EF3-BDEBA854DFB4}" dt="2023-02-20T09:17:06.230" v="409" actId="20577"/>
          <ac:spMkLst>
            <pc:docMk/>
            <pc:sldMk cId="829762209" sldId="582"/>
            <ac:spMk id="21" creationId="{00000000-0000-0000-0000-000000000000}"/>
          </ac:spMkLst>
        </pc:spChg>
        <pc:picChg chg="mod">
          <ac:chgData name="Nowak Dariusz" userId="9e578734-b158-4481-befb-868697234f29" providerId="ADAL" clId="{E8CDAAEB-0D14-4547-8EF3-BDEBA854DFB4}" dt="2023-02-20T09:15:27.008" v="366" actId="14100"/>
          <ac:picMkLst>
            <pc:docMk/>
            <pc:sldMk cId="829762209" sldId="582"/>
            <ac:picMk id="8" creationId="{C27E432A-F888-6A63-6592-2856FDFFA670}"/>
          </ac:picMkLst>
        </pc:picChg>
      </pc:sldChg>
      <pc:sldChg chg="addSp modSp add ord">
        <pc:chgData name="Nowak Dariusz" userId="9e578734-b158-4481-befb-868697234f29" providerId="ADAL" clId="{E8CDAAEB-0D14-4547-8EF3-BDEBA854DFB4}" dt="2023-02-16T15:14:48.460" v="99"/>
        <pc:sldMkLst>
          <pc:docMk/>
          <pc:sldMk cId="2669063295" sldId="585"/>
        </pc:sldMkLst>
        <pc:spChg chg="add mod">
          <ac:chgData name="Nowak Dariusz" userId="9e578734-b158-4481-befb-868697234f29" providerId="ADAL" clId="{E8CDAAEB-0D14-4547-8EF3-BDEBA854DFB4}" dt="2023-02-16T15:14:48.460" v="99"/>
          <ac:spMkLst>
            <pc:docMk/>
            <pc:sldMk cId="2669063295" sldId="585"/>
            <ac:spMk id="5" creationId="{17C46890-9127-C24A-F92B-FE2D3AAA6352}"/>
          </ac:spMkLst>
        </pc:spChg>
      </pc:sldChg>
      <pc:sldChg chg="new del">
        <pc:chgData name="Nowak Dariusz" userId="9e578734-b158-4481-befb-868697234f29" providerId="ADAL" clId="{E8CDAAEB-0D14-4547-8EF3-BDEBA854DFB4}" dt="2023-02-20T08:52:13.484" v="304" actId="680"/>
        <pc:sldMkLst>
          <pc:docMk/>
          <pc:sldMk cId="1960497594" sldId="586"/>
        </pc:sldMkLst>
      </pc:sldChg>
      <pc:sldChg chg="new del ord">
        <pc:chgData name="Nowak Dariusz" userId="9e578734-b158-4481-befb-868697234f29" providerId="ADAL" clId="{E8CDAAEB-0D14-4547-8EF3-BDEBA854DFB4}" dt="2023-02-20T08:52:22.091" v="308" actId="47"/>
        <pc:sldMkLst>
          <pc:docMk/>
          <pc:sldMk cId="2190438295" sldId="586"/>
        </pc:sldMkLst>
      </pc:sldChg>
      <pc:sldMasterChg chg="delSldLayout modSldLayout">
        <pc:chgData name="Nowak Dariusz" userId="9e578734-b158-4481-befb-868697234f29" providerId="ADAL" clId="{E8CDAAEB-0D14-4547-8EF3-BDEBA854DFB4}" dt="2023-02-20T09:14:45.796" v="361"/>
        <pc:sldMasterMkLst>
          <pc:docMk/>
          <pc:sldMasterMk cId="2173270195" sldId="2147483661"/>
        </pc:sldMasterMkLst>
        <pc:sldLayoutChg chg="addSp modSp">
          <pc:chgData name="Nowak Dariusz" userId="9e578734-b158-4481-befb-868697234f29" providerId="ADAL" clId="{E8CDAAEB-0D14-4547-8EF3-BDEBA854DFB4}" dt="2023-02-20T09:14:39.104" v="357"/>
          <pc:sldLayoutMkLst>
            <pc:docMk/>
            <pc:sldMasterMk cId="2173270195" sldId="2147483661"/>
            <pc:sldLayoutMk cId="2819560621" sldId="2147483663"/>
          </pc:sldLayoutMkLst>
          <pc:cxnChg chg="add mod">
            <ac:chgData name="Nowak Dariusz" userId="9e578734-b158-4481-befb-868697234f29" providerId="ADAL" clId="{E8CDAAEB-0D14-4547-8EF3-BDEBA854DFB4}" dt="2023-02-20T09:14:39.104" v="357"/>
            <ac:cxnSpMkLst>
              <pc:docMk/>
              <pc:sldMasterMk cId="2173270195" sldId="2147483661"/>
              <pc:sldLayoutMk cId="2819560621" sldId="2147483663"/>
              <ac:cxnSpMk id="2" creationId="{1D63F2C7-E494-2A7C-9154-4F83D15839C5}"/>
            </ac:cxnSpMkLst>
          </pc:cxnChg>
        </pc:sldLayoutChg>
        <pc:sldLayoutChg chg="addSp modSp">
          <pc:chgData name="Nowak Dariusz" userId="9e578734-b158-4481-befb-868697234f29" providerId="ADAL" clId="{E8CDAAEB-0D14-4547-8EF3-BDEBA854DFB4}" dt="2023-02-20T09:14:31.553" v="356"/>
          <pc:sldLayoutMkLst>
            <pc:docMk/>
            <pc:sldMasterMk cId="2173270195" sldId="2147483661"/>
            <pc:sldLayoutMk cId="672741882" sldId="2147483672"/>
          </pc:sldLayoutMkLst>
          <pc:cxnChg chg="add mod">
            <ac:chgData name="Nowak Dariusz" userId="9e578734-b158-4481-befb-868697234f29" providerId="ADAL" clId="{E8CDAAEB-0D14-4547-8EF3-BDEBA854DFB4}" dt="2023-02-20T09:14:31.553" v="356"/>
            <ac:cxnSpMkLst>
              <pc:docMk/>
              <pc:sldMasterMk cId="2173270195" sldId="2147483661"/>
              <pc:sldLayoutMk cId="672741882" sldId="2147483672"/>
              <ac:cxnSpMk id="2" creationId="{E7100141-CB0B-16BA-54A3-01BF59BCD8F6}"/>
            </ac:cxnSpMkLst>
          </pc:cxnChg>
        </pc:sldLayoutChg>
        <pc:sldLayoutChg chg="del">
          <pc:chgData name="Nowak Dariusz" userId="9e578734-b158-4481-befb-868697234f29" providerId="ADAL" clId="{E8CDAAEB-0D14-4547-8EF3-BDEBA854DFB4}" dt="2023-02-16T15:14:49.854" v="100" actId="47"/>
          <pc:sldLayoutMkLst>
            <pc:docMk/>
            <pc:sldMasterMk cId="2173270195" sldId="2147483661"/>
            <pc:sldLayoutMk cId="2371523175" sldId="2147483674"/>
          </pc:sldLayoutMkLst>
        </pc:sldLayoutChg>
        <pc:sldLayoutChg chg="addSp modSp">
          <pc:chgData name="Nowak Dariusz" userId="9e578734-b158-4481-befb-868697234f29" providerId="ADAL" clId="{E8CDAAEB-0D14-4547-8EF3-BDEBA854DFB4}" dt="2023-02-20T09:14:42.645" v="359"/>
          <pc:sldLayoutMkLst>
            <pc:docMk/>
            <pc:sldMasterMk cId="2173270195" sldId="2147483661"/>
            <pc:sldLayoutMk cId="2819560621" sldId="2147483676"/>
          </pc:sldLayoutMkLst>
          <pc:cxnChg chg="add mod">
            <ac:chgData name="Nowak Dariusz" userId="9e578734-b158-4481-befb-868697234f29" providerId="ADAL" clId="{E8CDAAEB-0D14-4547-8EF3-BDEBA854DFB4}" dt="2023-02-20T09:14:42.645" v="359"/>
            <ac:cxnSpMkLst>
              <pc:docMk/>
              <pc:sldMasterMk cId="2173270195" sldId="2147483661"/>
              <pc:sldLayoutMk cId="2819560621" sldId="2147483676"/>
              <ac:cxnSpMk id="3" creationId="{F96B59B7-E1CC-F7BF-47E0-23CA7237E5E5}"/>
            </ac:cxnSpMkLst>
          </pc:cxnChg>
        </pc:sldLayoutChg>
        <pc:sldLayoutChg chg="addSp modSp">
          <pc:chgData name="Nowak Dariusz" userId="9e578734-b158-4481-befb-868697234f29" providerId="ADAL" clId="{E8CDAAEB-0D14-4547-8EF3-BDEBA854DFB4}" dt="2023-02-20T09:14:43.934" v="360"/>
          <pc:sldLayoutMkLst>
            <pc:docMk/>
            <pc:sldMasterMk cId="2173270195" sldId="2147483661"/>
            <pc:sldLayoutMk cId="2819560621" sldId="2147483677"/>
          </pc:sldLayoutMkLst>
          <pc:cxnChg chg="add mod">
            <ac:chgData name="Nowak Dariusz" userId="9e578734-b158-4481-befb-868697234f29" providerId="ADAL" clId="{E8CDAAEB-0D14-4547-8EF3-BDEBA854DFB4}" dt="2023-02-20T09:14:43.934" v="360"/>
            <ac:cxnSpMkLst>
              <pc:docMk/>
              <pc:sldMasterMk cId="2173270195" sldId="2147483661"/>
              <pc:sldLayoutMk cId="2819560621" sldId="2147483677"/>
              <ac:cxnSpMk id="3" creationId="{76932247-6A2C-5698-D76A-C91B44CA13BA}"/>
            </ac:cxnSpMkLst>
          </pc:cxnChg>
        </pc:sldLayoutChg>
        <pc:sldLayoutChg chg="addSp modSp">
          <pc:chgData name="Nowak Dariusz" userId="9e578734-b158-4481-befb-868697234f29" providerId="ADAL" clId="{E8CDAAEB-0D14-4547-8EF3-BDEBA854DFB4}" dt="2023-02-20T09:14:45.796" v="361"/>
          <pc:sldLayoutMkLst>
            <pc:docMk/>
            <pc:sldMasterMk cId="2173270195" sldId="2147483661"/>
            <pc:sldLayoutMk cId="2819560621" sldId="2147483678"/>
          </pc:sldLayoutMkLst>
          <pc:cxnChg chg="add mod">
            <ac:chgData name="Nowak Dariusz" userId="9e578734-b158-4481-befb-868697234f29" providerId="ADAL" clId="{E8CDAAEB-0D14-4547-8EF3-BDEBA854DFB4}" dt="2023-02-20T09:14:45.796" v="361"/>
            <ac:cxnSpMkLst>
              <pc:docMk/>
              <pc:sldMasterMk cId="2173270195" sldId="2147483661"/>
              <pc:sldLayoutMk cId="2819560621" sldId="2147483678"/>
              <ac:cxnSpMk id="3" creationId="{B3DBC1D0-127A-5DDB-E0D2-F0B2628A3F8A}"/>
            </ac:cxnSpMkLst>
          </pc:cxnChg>
        </pc:sldLayoutChg>
        <pc:sldLayoutChg chg="addSp modSp">
          <pc:chgData name="Nowak Dariusz" userId="9e578734-b158-4481-befb-868697234f29" providerId="ADAL" clId="{E8CDAAEB-0D14-4547-8EF3-BDEBA854DFB4}" dt="2023-02-20T09:14:41.176" v="358"/>
          <pc:sldLayoutMkLst>
            <pc:docMk/>
            <pc:sldMasterMk cId="2173270195" sldId="2147483661"/>
            <pc:sldLayoutMk cId="2819560621" sldId="2147483679"/>
          </pc:sldLayoutMkLst>
          <pc:cxnChg chg="add mod">
            <ac:chgData name="Nowak Dariusz" userId="9e578734-b158-4481-befb-868697234f29" providerId="ADAL" clId="{E8CDAAEB-0D14-4547-8EF3-BDEBA854DFB4}" dt="2023-02-20T09:14:41.176" v="358"/>
            <ac:cxnSpMkLst>
              <pc:docMk/>
              <pc:sldMasterMk cId="2173270195" sldId="2147483661"/>
              <pc:sldLayoutMk cId="2819560621" sldId="2147483679"/>
              <ac:cxnSpMk id="3" creationId="{E7F45806-D617-EA55-D38C-7EFD265F76BC}"/>
            </ac:cxnSpMkLst>
          </pc:cxnChg>
        </pc:sldLayoutChg>
        <pc:sldLayoutChg chg="addSp modSp mod">
          <pc:chgData name="Nowak Dariusz" userId="9e578734-b158-4481-befb-868697234f29" providerId="ADAL" clId="{E8CDAAEB-0D14-4547-8EF3-BDEBA854DFB4}" dt="2023-02-20T09:14:24.658" v="355" actId="208"/>
          <pc:sldLayoutMkLst>
            <pc:docMk/>
            <pc:sldMasterMk cId="2173270195" sldId="2147483661"/>
            <pc:sldLayoutMk cId="672741882" sldId="2147483680"/>
          </pc:sldLayoutMkLst>
          <pc:cxnChg chg="add mod">
            <ac:chgData name="Nowak Dariusz" userId="9e578734-b158-4481-befb-868697234f29" providerId="ADAL" clId="{E8CDAAEB-0D14-4547-8EF3-BDEBA854DFB4}" dt="2023-02-20T09:14:24.658" v="355" actId="208"/>
            <ac:cxnSpMkLst>
              <pc:docMk/>
              <pc:sldMasterMk cId="2173270195" sldId="2147483661"/>
              <pc:sldLayoutMk cId="672741882" sldId="2147483680"/>
              <ac:cxnSpMk id="7" creationId="{6EA0FA70-3E9D-84D3-D4BD-CADC318C74CA}"/>
            </ac:cxnSpMkLst>
          </pc:cxnChg>
        </pc:sldLayoutChg>
      </pc:sldMasterChg>
    </pc:docChg>
  </pc:docChgLst>
  <pc:docChgLst>
    <pc:chgData name="Czenczek Andrzej" userId="139dcea2-238b-40d1-9da0-20ab09be7257" providerId="ADAL" clId="{2F80816B-7807-4BDE-A2FF-AA0151062545}"/>
    <pc:docChg chg="modSld">
      <pc:chgData name="Czenczek Andrzej" userId="139dcea2-238b-40d1-9da0-20ab09be7257" providerId="ADAL" clId="{2F80816B-7807-4BDE-A2FF-AA0151062545}" dt="2023-01-20T11:16:05.046" v="2" actId="1076"/>
      <pc:docMkLst>
        <pc:docMk/>
      </pc:docMkLst>
      <pc:sldChg chg="modSp mod">
        <pc:chgData name="Czenczek Andrzej" userId="139dcea2-238b-40d1-9da0-20ab09be7257" providerId="ADAL" clId="{2F80816B-7807-4BDE-A2FF-AA0151062545}" dt="2023-01-20T11:07:49.754" v="0" actId="20577"/>
        <pc:sldMkLst>
          <pc:docMk/>
          <pc:sldMk cId="1622436206" sldId="553"/>
        </pc:sldMkLst>
        <pc:spChg chg="mod">
          <ac:chgData name="Czenczek Andrzej" userId="139dcea2-238b-40d1-9da0-20ab09be7257" providerId="ADAL" clId="{2F80816B-7807-4BDE-A2FF-AA0151062545}" dt="2023-01-20T11:07:49.754" v="0" actId="20577"/>
          <ac:spMkLst>
            <pc:docMk/>
            <pc:sldMk cId="1622436206" sldId="553"/>
            <ac:spMk id="52" creationId="{AEB9C810-CFEA-4717-A8A2-9964AF19B7FE}"/>
          </ac:spMkLst>
        </pc:spChg>
      </pc:sldChg>
      <pc:sldChg chg="modSp mod">
        <pc:chgData name="Czenczek Andrzej" userId="139dcea2-238b-40d1-9da0-20ab09be7257" providerId="ADAL" clId="{2F80816B-7807-4BDE-A2FF-AA0151062545}" dt="2023-01-20T11:16:05.046" v="2" actId="1076"/>
        <pc:sldMkLst>
          <pc:docMk/>
          <pc:sldMk cId="0" sldId="569"/>
        </pc:sldMkLst>
        <pc:spChg chg="mod">
          <ac:chgData name="Czenczek Andrzej" userId="139dcea2-238b-40d1-9da0-20ab09be7257" providerId="ADAL" clId="{2F80816B-7807-4BDE-A2FF-AA0151062545}" dt="2023-01-20T11:15:55.034" v="1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Czenczek Andrzej" userId="139dcea2-238b-40d1-9da0-20ab09be7257" providerId="ADAL" clId="{2F80816B-7807-4BDE-A2FF-AA0151062545}" dt="2023-01-20T11:16:05.046" v="2" actId="1076"/>
          <ac:spMkLst>
            <pc:docMk/>
            <pc:sldMk cId="0" sldId="569"/>
            <ac:spMk id="36" creationId="{00000000-0000-0000-0000-000000000000}"/>
          </ac:spMkLst>
        </pc:spChg>
      </pc:sldChg>
    </pc:docChg>
  </pc:docChgLst>
  <pc:docChgLst>
    <pc:chgData name="Dariusz Nowak" userId="9e578734-b158-4481-befb-868697234f29" providerId="ADAL" clId="{650697AB-CF11-4CD4-B17F-16E7D104238C}"/>
    <pc:docChg chg="undo custSel modSld">
      <pc:chgData name="Dariusz Nowak" userId="9e578734-b158-4481-befb-868697234f29" providerId="ADAL" clId="{650697AB-CF11-4CD4-B17F-16E7D104238C}" dt="2023-02-14T15:18:45.268" v="309" actId="166"/>
      <pc:docMkLst>
        <pc:docMk/>
      </pc:docMkLst>
      <pc:sldChg chg="modNotesTx">
        <pc:chgData name="Dariusz Nowak" userId="9e578734-b158-4481-befb-868697234f29" providerId="ADAL" clId="{650697AB-CF11-4CD4-B17F-16E7D104238C}" dt="2023-02-14T10:35:50.033" v="174" actId="20577"/>
        <pc:sldMkLst>
          <pc:docMk/>
          <pc:sldMk cId="2078524455" sldId="547"/>
        </pc:sldMkLst>
      </pc:sldChg>
      <pc:sldChg chg="addSp delSp modSp mod">
        <pc:chgData name="Dariusz Nowak" userId="9e578734-b158-4481-befb-868697234f29" providerId="ADAL" clId="{650697AB-CF11-4CD4-B17F-16E7D104238C}" dt="2023-02-14T10:40:53.689" v="272"/>
        <pc:sldMkLst>
          <pc:docMk/>
          <pc:sldMk cId="1045706865" sldId="550"/>
        </pc:sldMkLst>
        <pc:spChg chg="mod">
          <ac:chgData name="Dariusz Nowak" userId="9e578734-b158-4481-befb-868697234f29" providerId="ADAL" clId="{650697AB-CF11-4CD4-B17F-16E7D104238C}" dt="2023-02-14T10:40:53.689" v="272"/>
          <ac:spMkLst>
            <pc:docMk/>
            <pc:sldMk cId="1045706865" sldId="550"/>
            <ac:spMk id="5" creationId="{1541725D-8ECB-0A2B-BD17-FB25D3611F9F}"/>
          </ac:spMkLst>
        </pc:spChg>
        <pc:spChg chg="mod">
          <ac:chgData name="Dariusz Nowak" userId="9e578734-b158-4481-befb-868697234f29" providerId="ADAL" clId="{650697AB-CF11-4CD4-B17F-16E7D104238C}" dt="2023-02-14T10:39:49.961" v="177" actId="6549"/>
          <ac:spMkLst>
            <pc:docMk/>
            <pc:sldMk cId="1045706865" sldId="550"/>
            <ac:spMk id="13" creationId="{061BC54B-AB85-4BCC-9A58-8C38F5CF25CE}"/>
          </ac:spMkLst>
        </pc:spChg>
        <pc:grpChg chg="add mod">
          <ac:chgData name="Dariusz Nowak" userId="9e578734-b158-4481-befb-868697234f29" providerId="ADAL" clId="{650697AB-CF11-4CD4-B17F-16E7D104238C}" dt="2023-02-14T10:40:53.689" v="272"/>
          <ac:grpSpMkLst>
            <pc:docMk/>
            <pc:sldMk cId="1045706865" sldId="550"/>
            <ac:grpSpMk id="2" creationId="{6D8F46A8-E8E9-6919-DDCA-44812A6B51E5}"/>
          </ac:grpSpMkLst>
        </pc:grpChg>
        <pc:grpChg chg="del">
          <ac:chgData name="Dariusz Nowak" userId="9e578734-b158-4481-befb-868697234f29" providerId="ADAL" clId="{650697AB-CF11-4CD4-B17F-16E7D104238C}" dt="2023-02-14T10:40:52.168" v="271" actId="478"/>
          <ac:grpSpMkLst>
            <pc:docMk/>
            <pc:sldMk cId="1045706865" sldId="550"/>
            <ac:grpSpMk id="11" creationId="{DEF92607-6088-4315-96B0-6CB4CC819296}"/>
          </ac:grpSpMkLst>
        </pc:grpChg>
        <pc:picChg chg="mod">
          <ac:chgData name="Dariusz Nowak" userId="9e578734-b158-4481-befb-868697234f29" providerId="ADAL" clId="{650697AB-CF11-4CD4-B17F-16E7D104238C}" dt="2023-02-14T10:40:53.689" v="272"/>
          <ac:picMkLst>
            <pc:docMk/>
            <pc:sldMk cId="1045706865" sldId="550"/>
            <ac:picMk id="3" creationId="{08E10637-4F30-B970-7EA5-4CED1356A71F}"/>
          </ac:picMkLst>
        </pc:picChg>
      </pc:sldChg>
      <pc:sldChg chg="addSp delSp modSp mod">
        <pc:chgData name="Dariusz Nowak" userId="9e578734-b158-4481-befb-868697234f29" providerId="ADAL" clId="{650697AB-CF11-4CD4-B17F-16E7D104238C}" dt="2023-02-14T10:41:57.653" v="284" actId="478"/>
        <pc:sldMkLst>
          <pc:docMk/>
          <pc:sldMk cId="2604381336" sldId="551"/>
        </pc:sldMkLst>
        <pc:spChg chg="add del mod">
          <ac:chgData name="Dariusz Nowak" userId="9e578734-b158-4481-befb-868697234f29" providerId="ADAL" clId="{650697AB-CF11-4CD4-B17F-16E7D104238C}" dt="2023-02-14T10:41:57.653" v="284" actId="478"/>
          <ac:spMkLst>
            <pc:docMk/>
            <pc:sldMk cId="2604381336" sldId="551"/>
            <ac:spMk id="3" creationId="{50C73405-12E5-CD96-4FF1-FF37A2C9F491}"/>
          </ac:spMkLst>
        </pc:spChg>
        <pc:spChg chg="mod">
          <ac:chgData name="Dariusz Nowak" userId="9e578734-b158-4481-befb-868697234f29" providerId="ADAL" clId="{650697AB-CF11-4CD4-B17F-16E7D104238C}" dt="2023-02-14T10:34:38.610" v="1" actId="20577"/>
          <ac:spMkLst>
            <pc:docMk/>
            <pc:sldMk cId="2604381336" sldId="551"/>
            <ac:spMk id="50" creationId="{00000000-0000-0000-0000-000000000000}"/>
          </ac:spMkLst>
        </pc:spChg>
        <pc:spChg chg="mod">
          <ac:chgData name="Dariusz Nowak" userId="9e578734-b158-4481-befb-868697234f29" providerId="ADAL" clId="{650697AB-CF11-4CD4-B17F-16E7D104238C}" dt="2023-02-14T10:40:41.428" v="268" actId="20577"/>
          <ac:spMkLst>
            <pc:docMk/>
            <pc:sldMk cId="2604381336" sldId="551"/>
            <ac:spMk id="54" creationId="{CBBCC2DC-2621-432D-996C-C130D183622C}"/>
          </ac:spMkLst>
        </pc:spChg>
        <pc:picChg chg="mod">
          <ac:chgData name="Dariusz Nowak" userId="9e578734-b158-4481-befb-868697234f29" providerId="ADAL" clId="{650697AB-CF11-4CD4-B17F-16E7D104238C}" dt="2023-02-14T10:41:55.133" v="281" actId="1076"/>
          <ac:picMkLst>
            <pc:docMk/>
            <pc:sldMk cId="2604381336" sldId="551"/>
            <ac:picMk id="57" creationId="{00000000-0000-0000-0000-000000000000}"/>
          </ac:picMkLst>
        </pc:picChg>
        <pc:picChg chg="add del">
          <ac:chgData name="Dariusz Nowak" userId="9e578734-b158-4481-befb-868697234f29" providerId="ADAL" clId="{650697AB-CF11-4CD4-B17F-16E7D104238C}" dt="2023-02-14T10:41:57.653" v="284" actId="478"/>
          <ac:picMkLst>
            <pc:docMk/>
            <pc:sldMk cId="2604381336" sldId="551"/>
            <ac:picMk id="68" creationId="{00000000-0000-0000-0000-000000000000}"/>
          </ac:picMkLst>
        </pc:picChg>
        <pc:picChg chg="mod">
          <ac:chgData name="Dariusz Nowak" userId="9e578734-b158-4481-befb-868697234f29" providerId="ADAL" clId="{650697AB-CF11-4CD4-B17F-16E7D104238C}" dt="2023-02-14T10:41:55.656" v="282" actId="1076"/>
          <ac:picMkLst>
            <pc:docMk/>
            <pc:sldMk cId="2604381336" sldId="551"/>
            <ac:picMk id="69" creationId="{00000000-0000-0000-0000-000000000000}"/>
          </ac:picMkLst>
        </pc:picChg>
      </pc:sldChg>
      <pc:sldChg chg="addSp delSp modSp mod">
        <pc:chgData name="Dariusz Nowak" userId="9e578734-b158-4481-befb-868697234f29" providerId="ADAL" clId="{650697AB-CF11-4CD4-B17F-16E7D104238C}" dt="2023-02-14T15:18:45.268" v="309" actId="166"/>
        <pc:sldMkLst>
          <pc:docMk/>
          <pc:sldMk cId="1642958668" sldId="552"/>
        </pc:sldMkLst>
        <pc:spChg chg="mod">
          <ac:chgData name="Dariusz Nowak" userId="9e578734-b158-4481-befb-868697234f29" providerId="ADAL" clId="{650697AB-CF11-4CD4-B17F-16E7D104238C}" dt="2023-02-14T10:40:57.582" v="274"/>
          <ac:spMkLst>
            <pc:docMk/>
            <pc:sldMk cId="1642958668" sldId="552"/>
            <ac:spMk id="4" creationId="{67C1B877-581D-5382-648E-58C6CB71C78E}"/>
          </ac:spMkLst>
        </pc:spChg>
        <pc:spChg chg="add del mod">
          <ac:chgData name="Dariusz Nowak" userId="9e578734-b158-4481-befb-868697234f29" providerId="ADAL" clId="{650697AB-CF11-4CD4-B17F-16E7D104238C}" dt="2023-02-14T15:16:20.950" v="299" actId="478"/>
          <ac:spMkLst>
            <pc:docMk/>
            <pc:sldMk cId="1642958668" sldId="552"/>
            <ac:spMk id="7" creationId="{BAEAE24E-9A86-F2D0-41D6-D7648F635C4E}"/>
          </ac:spMkLst>
        </pc:spChg>
        <pc:spChg chg="mod">
          <ac:chgData name="Dariusz Nowak" userId="9e578734-b158-4481-befb-868697234f29" providerId="ADAL" clId="{650697AB-CF11-4CD4-B17F-16E7D104238C}" dt="2023-02-14T10:39:47.006" v="176" actId="6549"/>
          <ac:spMkLst>
            <pc:docMk/>
            <pc:sldMk cId="1642958668" sldId="552"/>
            <ac:spMk id="12" creationId="{A3A72C5F-AEA0-4331-849F-A1B230AFC1CC}"/>
          </ac:spMkLst>
        </pc:spChg>
        <pc:grpChg chg="add mod ord">
          <ac:chgData name="Dariusz Nowak" userId="9e578734-b158-4481-befb-868697234f29" providerId="ADAL" clId="{650697AB-CF11-4CD4-B17F-16E7D104238C}" dt="2023-02-14T15:18:45.268" v="309" actId="166"/>
          <ac:grpSpMkLst>
            <pc:docMk/>
            <pc:sldMk cId="1642958668" sldId="552"/>
            <ac:grpSpMk id="2" creationId="{8D4ADC75-1FF9-666A-AD4D-BE9A979E5999}"/>
          </ac:grpSpMkLst>
        </pc:grpChg>
        <pc:grpChg chg="del">
          <ac:chgData name="Dariusz Nowak" userId="9e578734-b158-4481-befb-868697234f29" providerId="ADAL" clId="{650697AB-CF11-4CD4-B17F-16E7D104238C}" dt="2023-02-14T10:40:56.608" v="273" actId="478"/>
          <ac:grpSpMkLst>
            <pc:docMk/>
            <pc:sldMk cId="1642958668" sldId="552"/>
            <ac:grpSpMk id="10" creationId="{6DD31D94-BC76-46C2-9CCB-114AAB641D17}"/>
          </ac:grpSpMkLst>
        </pc:grpChg>
        <pc:picChg chg="mod">
          <ac:chgData name="Dariusz Nowak" userId="9e578734-b158-4481-befb-868697234f29" providerId="ADAL" clId="{650697AB-CF11-4CD4-B17F-16E7D104238C}" dt="2023-02-14T10:40:57.582" v="274"/>
          <ac:picMkLst>
            <pc:docMk/>
            <pc:sldMk cId="1642958668" sldId="552"/>
            <ac:picMk id="3" creationId="{98A1CE2F-D6A2-1C17-C500-2EDC70DA489E}"/>
          </ac:picMkLst>
        </pc:picChg>
        <pc:picChg chg="del mod">
          <ac:chgData name="Dariusz Nowak" userId="9e578734-b158-4481-befb-868697234f29" providerId="ADAL" clId="{650697AB-CF11-4CD4-B17F-16E7D104238C}" dt="2023-02-14T15:16:19.064" v="298" actId="478"/>
          <ac:picMkLst>
            <pc:docMk/>
            <pc:sldMk cId="1642958668" sldId="552"/>
            <ac:picMk id="58" creationId="{00000000-0000-0000-0000-000000000000}"/>
          </ac:picMkLst>
        </pc:picChg>
        <pc:picChg chg="add mod">
          <ac:chgData name="Dariusz Nowak" userId="9e578734-b158-4481-befb-868697234f29" providerId="ADAL" clId="{650697AB-CF11-4CD4-B17F-16E7D104238C}" dt="2023-02-14T15:16:32.665" v="303" actId="14100"/>
          <ac:picMkLst>
            <pc:docMk/>
            <pc:sldMk cId="1642958668" sldId="552"/>
            <ac:picMk id="1026" creationId="{C6D2F5D1-B9C0-851D-1732-F3299F35EF8C}"/>
          </ac:picMkLst>
        </pc:picChg>
        <pc:picChg chg="add mod">
          <ac:chgData name="Dariusz Nowak" userId="9e578734-b158-4481-befb-868697234f29" providerId="ADAL" clId="{650697AB-CF11-4CD4-B17F-16E7D104238C}" dt="2023-02-14T15:18:42.047" v="308" actId="167"/>
          <ac:picMkLst>
            <pc:docMk/>
            <pc:sldMk cId="1642958668" sldId="552"/>
            <ac:picMk id="1028" creationId="{69CDEA30-3CB6-D1BA-07D1-847C88922036}"/>
          </ac:picMkLst>
        </pc:picChg>
      </pc:sldChg>
      <pc:sldChg chg="addSp delSp modSp mod">
        <pc:chgData name="Dariusz Nowak" userId="9e578734-b158-4481-befb-868697234f29" providerId="ADAL" clId="{650697AB-CF11-4CD4-B17F-16E7D104238C}" dt="2023-02-14T10:41:01.486" v="276"/>
        <pc:sldMkLst>
          <pc:docMk/>
          <pc:sldMk cId="2010431891" sldId="555"/>
        </pc:sldMkLst>
        <pc:spChg chg="mod">
          <ac:chgData name="Dariusz Nowak" userId="9e578734-b158-4481-befb-868697234f29" providerId="ADAL" clId="{650697AB-CF11-4CD4-B17F-16E7D104238C}" dt="2023-02-14T10:41:01.486" v="276"/>
          <ac:spMkLst>
            <pc:docMk/>
            <pc:sldMk cId="2010431891" sldId="555"/>
            <ac:spMk id="4" creationId="{53716FBF-3389-D6CE-74CB-56468B2AE124}"/>
          </ac:spMkLst>
        </pc:spChg>
        <pc:spChg chg="mod">
          <ac:chgData name="Dariusz Nowak" userId="9e578734-b158-4481-befb-868697234f29" providerId="ADAL" clId="{650697AB-CF11-4CD4-B17F-16E7D104238C}" dt="2023-02-14T10:39:42.661" v="175" actId="6549"/>
          <ac:spMkLst>
            <pc:docMk/>
            <pc:sldMk cId="2010431891" sldId="555"/>
            <ac:spMk id="15" creationId="{8C8AFC9F-DFF8-45B6-B957-D9520AB2C327}"/>
          </ac:spMkLst>
        </pc:spChg>
        <pc:grpChg chg="add mod">
          <ac:chgData name="Dariusz Nowak" userId="9e578734-b158-4481-befb-868697234f29" providerId="ADAL" clId="{650697AB-CF11-4CD4-B17F-16E7D104238C}" dt="2023-02-14T10:41:01.486" v="276"/>
          <ac:grpSpMkLst>
            <pc:docMk/>
            <pc:sldMk cId="2010431891" sldId="555"/>
            <ac:grpSpMk id="2" creationId="{6F9400EB-7D6E-777A-38EE-2E9267B62397}"/>
          </ac:grpSpMkLst>
        </pc:grpChg>
        <pc:grpChg chg="del">
          <ac:chgData name="Dariusz Nowak" userId="9e578734-b158-4481-befb-868697234f29" providerId="ADAL" clId="{650697AB-CF11-4CD4-B17F-16E7D104238C}" dt="2023-02-14T10:41:00.509" v="275" actId="478"/>
          <ac:grpSpMkLst>
            <pc:docMk/>
            <pc:sldMk cId="2010431891" sldId="555"/>
            <ac:grpSpMk id="13" creationId="{F6527A6A-BD73-4F40-84F2-F77A69195ACF}"/>
          </ac:grpSpMkLst>
        </pc:grpChg>
        <pc:picChg chg="mod">
          <ac:chgData name="Dariusz Nowak" userId="9e578734-b158-4481-befb-868697234f29" providerId="ADAL" clId="{650697AB-CF11-4CD4-B17F-16E7D104238C}" dt="2023-02-14T10:41:01.486" v="276"/>
          <ac:picMkLst>
            <pc:docMk/>
            <pc:sldMk cId="2010431891" sldId="555"/>
            <ac:picMk id="3" creationId="{DD090AEB-9D10-EFC4-30CF-D72E4A670217}"/>
          </ac:picMkLst>
        </pc:picChg>
      </pc:sldChg>
      <pc:sldChg chg="modNotesTx">
        <pc:chgData name="Dariusz Nowak" userId="9e578734-b158-4481-befb-868697234f29" providerId="ADAL" clId="{650697AB-CF11-4CD4-B17F-16E7D104238C}" dt="2023-02-14T10:34:53.987" v="2" actId="6549"/>
        <pc:sldMkLst>
          <pc:docMk/>
          <pc:sldMk cId="4280238782" sldId="559"/>
        </pc:sldMkLst>
      </pc:sldChg>
      <pc:sldChg chg="modNotesTx">
        <pc:chgData name="Dariusz Nowak" userId="9e578734-b158-4481-befb-868697234f29" providerId="ADAL" clId="{650697AB-CF11-4CD4-B17F-16E7D104238C}" dt="2023-02-14T11:28:43.521" v="296" actId="20577"/>
        <pc:sldMkLst>
          <pc:docMk/>
          <pc:sldMk cId="0" sldId="563"/>
        </pc:sldMkLst>
      </pc:sldChg>
      <pc:sldChg chg="addSp delSp modSp mod">
        <pc:chgData name="Dariusz Nowak" userId="9e578734-b158-4481-befb-868697234f29" providerId="ADAL" clId="{650697AB-CF11-4CD4-B17F-16E7D104238C}" dt="2023-02-14T10:40:49.355" v="270"/>
        <pc:sldMkLst>
          <pc:docMk/>
          <pc:sldMk cId="2604381336" sldId="564"/>
        </pc:sldMkLst>
        <pc:spChg chg="mod">
          <ac:chgData name="Dariusz Nowak" userId="9e578734-b158-4481-befb-868697234f29" providerId="ADAL" clId="{650697AB-CF11-4CD4-B17F-16E7D104238C}" dt="2023-02-14T10:40:49.355" v="270"/>
          <ac:spMkLst>
            <pc:docMk/>
            <pc:sldMk cId="2604381336" sldId="564"/>
            <ac:spMk id="4" creationId="{A8A2FCF1-3A28-CB98-C2C2-A9BE6C2ADD6B}"/>
          </ac:spMkLst>
        </pc:spChg>
        <pc:spChg chg="mod">
          <ac:chgData name="Dariusz Nowak" userId="9e578734-b158-4481-befb-868697234f29" providerId="ADAL" clId="{650697AB-CF11-4CD4-B17F-16E7D104238C}" dt="2023-02-14T10:39:53.337" v="178" actId="6549"/>
          <ac:spMkLst>
            <pc:docMk/>
            <pc:sldMk cId="2604381336" sldId="564"/>
            <ac:spMk id="13" creationId="{CE7C0D81-F67C-4026-B8AD-38BA290CE5CB}"/>
          </ac:spMkLst>
        </pc:spChg>
        <pc:grpChg chg="add mod">
          <ac:chgData name="Dariusz Nowak" userId="9e578734-b158-4481-befb-868697234f29" providerId="ADAL" clId="{650697AB-CF11-4CD4-B17F-16E7D104238C}" dt="2023-02-14T10:40:49.355" v="270"/>
          <ac:grpSpMkLst>
            <pc:docMk/>
            <pc:sldMk cId="2604381336" sldId="564"/>
            <ac:grpSpMk id="2" creationId="{61A65AFC-9EC6-60BC-F869-248F0BC561BE}"/>
          </ac:grpSpMkLst>
        </pc:grpChg>
        <pc:grpChg chg="del">
          <ac:chgData name="Dariusz Nowak" userId="9e578734-b158-4481-befb-868697234f29" providerId="ADAL" clId="{650697AB-CF11-4CD4-B17F-16E7D104238C}" dt="2023-02-14T10:40:48.280" v="269" actId="478"/>
          <ac:grpSpMkLst>
            <pc:docMk/>
            <pc:sldMk cId="2604381336" sldId="564"/>
            <ac:grpSpMk id="11" creationId="{A7FD7AE6-4CFE-4F10-9AAC-DB4BA8E01E09}"/>
          </ac:grpSpMkLst>
        </pc:grpChg>
        <pc:picChg chg="mod">
          <ac:chgData name="Dariusz Nowak" userId="9e578734-b158-4481-befb-868697234f29" providerId="ADAL" clId="{650697AB-CF11-4CD4-B17F-16E7D104238C}" dt="2023-02-14T10:40:49.355" v="270"/>
          <ac:picMkLst>
            <pc:docMk/>
            <pc:sldMk cId="2604381336" sldId="564"/>
            <ac:picMk id="3" creationId="{6DE31BA2-A687-81AA-8D33-B68DE7A6FC77}"/>
          </ac:picMkLst>
        </pc:picChg>
      </pc:sldChg>
    </pc:docChg>
  </pc:docChgLst>
  <pc:docChgLst>
    <pc:chgData name="Nowak Dariusz" userId="9e578734-b158-4481-befb-868697234f29" providerId="ADAL" clId="{650697AB-CF11-4CD4-B17F-16E7D104238C}"/>
    <pc:docChg chg="undo custSel addSld delSld modSld sldOrd">
      <pc:chgData name="Nowak Dariusz" userId="9e578734-b158-4481-befb-868697234f29" providerId="ADAL" clId="{650697AB-CF11-4CD4-B17F-16E7D104238C}" dt="2023-02-16T11:58:55.703" v="3698" actId="1076"/>
      <pc:docMkLst>
        <pc:docMk/>
      </pc:docMkLst>
      <pc:sldChg chg="addSp delSp modSp mod delCm modNotesTx">
        <pc:chgData name="Nowak Dariusz" userId="9e578734-b158-4481-befb-868697234f29" providerId="ADAL" clId="{650697AB-CF11-4CD4-B17F-16E7D104238C}" dt="2023-02-15T12:41:17.774" v="3384" actId="1076"/>
        <pc:sldMkLst>
          <pc:docMk/>
          <pc:sldMk cId="313644379" sldId="546"/>
        </pc:sldMkLst>
        <pc:spChg chg="mod">
          <ac:chgData name="Nowak Dariusz" userId="9e578734-b158-4481-befb-868697234f29" providerId="ADAL" clId="{650697AB-CF11-4CD4-B17F-16E7D104238C}" dt="2023-02-14T10:32:13.116" v="2793" actId="113"/>
          <ac:spMkLst>
            <pc:docMk/>
            <pc:sldMk cId="313644379" sldId="546"/>
            <ac:spMk id="2" creationId="{F2ACA7D5-933A-43A4-94CD-A9C5BE64017A}"/>
          </ac:spMkLst>
        </pc:spChg>
        <pc:spChg chg="add del mod">
          <ac:chgData name="Nowak Dariusz" userId="9e578734-b158-4481-befb-868697234f29" providerId="ADAL" clId="{650697AB-CF11-4CD4-B17F-16E7D104238C}" dt="2023-02-15T12:41:07.443" v="3382"/>
          <ac:spMkLst>
            <pc:docMk/>
            <pc:sldMk cId="313644379" sldId="546"/>
            <ac:spMk id="8" creationId="{6AE70C89-0945-8FA6-112C-46F3CE734DF5}"/>
          </ac:spMkLst>
        </pc:spChg>
        <pc:spChg chg="mod">
          <ac:chgData name="Nowak Dariusz" userId="9e578734-b158-4481-befb-868697234f29" providerId="ADAL" clId="{650697AB-CF11-4CD4-B17F-16E7D104238C}" dt="2023-02-14T10:32:16.369" v="2794" actId="113"/>
          <ac:spMkLst>
            <pc:docMk/>
            <pc:sldMk cId="313644379" sldId="546"/>
            <ac:spMk id="14" creationId="{A21A3011-F920-4792-A48C-744E9E50BE63}"/>
          </ac:spMkLst>
        </pc:spChg>
        <pc:spChg chg="mod">
          <ac:chgData name="Nowak Dariusz" userId="9e578734-b158-4481-befb-868697234f29" providerId="ADAL" clId="{650697AB-CF11-4CD4-B17F-16E7D104238C}" dt="2023-02-15T12:41:06.579" v="3378" actId="1076"/>
          <ac:spMkLst>
            <pc:docMk/>
            <pc:sldMk cId="313644379" sldId="546"/>
            <ac:spMk id="42" creationId="{51C879A3-02D2-4609-AD7E-64B746A01749}"/>
          </ac:spMkLst>
        </pc:spChg>
        <pc:spChg chg="mod">
          <ac:chgData name="Nowak Dariusz" userId="9e578734-b158-4481-befb-868697234f29" providerId="ADAL" clId="{650697AB-CF11-4CD4-B17F-16E7D104238C}" dt="2023-02-15T12:41:06.963" v="3379" actId="1076"/>
          <ac:spMkLst>
            <pc:docMk/>
            <pc:sldMk cId="313644379" sldId="546"/>
            <ac:spMk id="48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5T12:41:17.774" v="3384" actId="1076"/>
          <ac:grpSpMkLst>
            <pc:docMk/>
            <pc:sldMk cId="313644379" sldId="546"/>
            <ac:grpSpMk id="4" creationId="{5F9EA396-09C1-4069-A252-87E1E8778315}"/>
          </ac:grpSpMkLst>
        </pc:grpChg>
        <pc:grpChg chg="mod">
          <ac:chgData name="Nowak Dariusz" userId="9e578734-b158-4481-befb-868697234f29" providerId="ADAL" clId="{650697AB-CF11-4CD4-B17F-16E7D104238C}" dt="2023-02-15T12:41:06.579" v="3378" actId="1076"/>
          <ac:grpSpMkLst>
            <pc:docMk/>
            <pc:sldMk cId="313644379" sldId="546"/>
            <ac:grpSpMk id="5" creationId="{105BE84E-D5B4-435D-BF6F-59DEBE630410}"/>
          </ac:grpSpMkLst>
        </pc:grpChg>
        <pc:grpChg chg="mod">
          <ac:chgData name="Nowak Dariusz" userId="9e578734-b158-4481-befb-868697234f29" providerId="ADAL" clId="{650697AB-CF11-4CD4-B17F-16E7D104238C}" dt="2023-02-15T12:41:06.293" v="3377" actId="1076"/>
          <ac:grpSpMkLst>
            <pc:docMk/>
            <pc:sldMk cId="313644379" sldId="546"/>
            <ac:grpSpMk id="15" creationId="{18696C88-FAF3-4882-8C8B-3BEB60073EB4}"/>
          </ac:grpSpMkLst>
        </pc:grpChg>
      </pc:sldChg>
      <pc:sldChg chg="addSp delSp modSp mod">
        <pc:chgData name="Nowak Dariusz" userId="9e578734-b158-4481-befb-868697234f29" providerId="ADAL" clId="{650697AB-CF11-4CD4-B17F-16E7D104238C}" dt="2023-02-15T12:02:22.051" v="2918" actId="207"/>
        <pc:sldMkLst>
          <pc:docMk/>
          <pc:sldMk cId="2078524455" sldId="547"/>
        </pc:sldMkLst>
        <pc:spChg chg="add del mod">
          <ac:chgData name="Nowak Dariusz" userId="9e578734-b158-4481-befb-868697234f29" providerId="ADAL" clId="{650697AB-CF11-4CD4-B17F-16E7D104238C}" dt="2023-02-15T12:00:18.780" v="2796" actId="478"/>
          <ac:spMkLst>
            <pc:docMk/>
            <pc:sldMk cId="2078524455" sldId="547"/>
            <ac:spMk id="3" creationId="{C26E9E17-A79B-9957-0E4B-6532B47E9A71}"/>
          </ac:spMkLst>
        </pc:spChg>
        <pc:spChg chg="add del mod">
          <ac:chgData name="Nowak Dariusz" userId="9e578734-b158-4481-befb-868697234f29" providerId="ADAL" clId="{650697AB-CF11-4CD4-B17F-16E7D104238C}" dt="2023-02-15T12:00:30.711" v="2798" actId="478"/>
          <ac:spMkLst>
            <pc:docMk/>
            <pc:sldMk cId="2078524455" sldId="547"/>
            <ac:spMk id="17" creationId="{F95132A0-BC85-0090-EE23-7BFC2517FFA3}"/>
          </ac:spMkLst>
        </pc:spChg>
        <pc:spChg chg="mod">
          <ac:chgData name="Nowak Dariusz" userId="9e578734-b158-4481-befb-868697234f29" providerId="ADAL" clId="{650697AB-CF11-4CD4-B17F-16E7D104238C}" dt="2023-02-15T12:02:22.051" v="2918" actId="207"/>
          <ac:spMkLst>
            <pc:docMk/>
            <pc:sldMk cId="2078524455" sldId="547"/>
            <ac:spMk id="38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5T12:01:51.430" v="2832" actId="1037"/>
          <ac:spMkLst>
            <pc:docMk/>
            <pc:sldMk cId="2078524455" sldId="547"/>
            <ac:spMk id="47" creationId="{CBBCC2DC-2621-432D-996C-C130D183622C}"/>
          </ac:spMkLst>
        </pc:spChg>
        <pc:grpChg chg="mod">
          <ac:chgData name="Nowak Dariusz" userId="9e578734-b158-4481-befb-868697234f29" providerId="ADAL" clId="{650697AB-CF11-4CD4-B17F-16E7D104238C}" dt="2023-02-15T12:01:51.430" v="2832" actId="1037"/>
          <ac:grpSpMkLst>
            <pc:docMk/>
            <pc:sldMk cId="2078524455" sldId="547"/>
            <ac:grpSpMk id="48" creationId="{00000000-0000-0000-0000-000000000000}"/>
          </ac:grpSpMkLst>
        </pc:grpChg>
        <pc:picChg chg="add mod or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4" creationId="{266E9586-98FE-B743-0417-31168F6CCF9F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5" creationId="{DA4FAA9D-0E2C-4467-329F-0129CF4695A3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8" creationId="{896E6091-6CA8-4182-0DF5-CF301353B027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10" creationId="{82B71438-BAD1-4DDA-65D2-676EB7C1C3EC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12" creationId="{82D7316C-7345-51EC-0639-B764C7EA0477}"/>
          </ac:picMkLst>
        </pc:picChg>
        <pc:picChg chg="del">
          <ac:chgData name="Nowak Dariusz" userId="9e578734-b158-4481-befb-868697234f29" providerId="ADAL" clId="{650697AB-CF11-4CD4-B17F-16E7D104238C}" dt="2023-02-15T12:00:17.523" v="2795" actId="478"/>
          <ac:picMkLst>
            <pc:docMk/>
            <pc:sldMk cId="2078524455" sldId="547"/>
            <ac:picMk id="13" creationId="{266CE461-1081-4F19-9507-0B4734A03E66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16" creationId="{CC770A05-05A0-0081-5C76-4AD15604AAF0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19" creationId="{AD2A8BCD-5056-70D6-3BEC-9377D2F418AB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20" creationId="{9189272F-B8CD-DB9D-62FB-7A82C56899B0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21" creationId="{D83C05AF-18A9-3A05-1243-2DBD9C352EF3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22" creationId="{22F4B81B-78C5-1E5C-AAF0-59ECDD90F9C0}"/>
          </ac:picMkLst>
        </pc:picChg>
        <pc:picChg chg="add 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23" creationId="{8FD851F8-D9CB-2B1C-1FB9-1FCE94F007EF}"/>
          </ac:picMkLst>
        </pc:picChg>
        <pc:picChg chg="mod">
          <ac:chgData name="Nowak Dariusz" userId="9e578734-b158-4481-befb-868697234f29" providerId="ADAL" clId="{650697AB-CF11-4CD4-B17F-16E7D104238C}" dt="2023-02-15T12:01:51.430" v="2832" actId="1037"/>
          <ac:picMkLst>
            <pc:docMk/>
            <pc:sldMk cId="2078524455" sldId="547"/>
            <ac:picMk id="46" creationId="{00000000-0000-0000-0000-000000000000}"/>
          </ac:picMkLst>
        </pc:pic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6" creationId="{A38BBC92-00DF-A50F-8F88-FE35217FD8E6}"/>
          </ac:cxnSpMkLst>
        </pc:cxn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7" creationId="{D1B67A9B-4B1A-4002-71DC-3DA4E01BEF8E}"/>
          </ac:cxnSpMkLst>
        </pc:cxn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9" creationId="{C3020995-1BA8-8526-3147-D0C0646BEDBF}"/>
          </ac:cxnSpMkLst>
        </pc:cxn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11" creationId="{4980300F-8B3A-47C1-9B2E-C1E7B16A3924}"/>
          </ac:cxnSpMkLst>
        </pc:cxn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14" creationId="{3E1EEE52-4FE7-91B9-D5B4-54289A472655}"/>
          </ac:cxnSpMkLst>
        </pc:cxn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15" creationId="{D5A2FA13-0A6C-234E-E1A1-9A7112D755DE}"/>
          </ac:cxnSpMkLst>
        </pc:cxnChg>
        <pc:cxnChg chg="add mod">
          <ac:chgData name="Nowak Dariusz" userId="9e578734-b158-4481-befb-868697234f29" providerId="ADAL" clId="{650697AB-CF11-4CD4-B17F-16E7D104238C}" dt="2023-02-15T12:01:51.430" v="2832" actId="1037"/>
          <ac:cxnSpMkLst>
            <pc:docMk/>
            <pc:sldMk cId="2078524455" sldId="547"/>
            <ac:cxnSpMk id="18" creationId="{55DCDABA-3776-F43E-A541-C8CA53F7C457}"/>
          </ac:cxnSpMkLst>
        </pc:cxnChg>
      </pc:sldChg>
      <pc:sldChg chg="del">
        <pc:chgData name="Nowak Dariusz" userId="9e578734-b158-4481-befb-868697234f29" providerId="ADAL" clId="{650697AB-CF11-4CD4-B17F-16E7D104238C}" dt="2023-02-14T09:28:51.769" v="0" actId="47"/>
        <pc:sldMkLst>
          <pc:docMk/>
          <pc:sldMk cId="2045299791" sldId="548"/>
        </pc:sldMkLst>
      </pc:sldChg>
      <pc:sldChg chg="addSp delSp modSp mod modNotesTx">
        <pc:chgData name="Nowak Dariusz" userId="9e578734-b158-4481-befb-868697234f29" providerId="ADAL" clId="{650697AB-CF11-4CD4-B17F-16E7D104238C}" dt="2023-02-15T12:44:10.235" v="3391" actId="1076"/>
        <pc:sldMkLst>
          <pc:docMk/>
          <pc:sldMk cId="1045706865" sldId="550"/>
        </pc:sldMkLst>
        <pc:spChg chg="del">
          <ac:chgData name="Nowak Dariusz" userId="9e578734-b158-4481-befb-868697234f29" providerId="ADAL" clId="{650697AB-CF11-4CD4-B17F-16E7D104238C}" dt="2023-02-14T09:33:57.985" v="28" actId="478"/>
          <ac:spMkLst>
            <pc:docMk/>
            <pc:sldMk cId="1045706865" sldId="550"/>
            <ac:spMk id="50" creationId="{CBBCC2DC-2621-432D-996C-C130D183622C}"/>
          </ac:spMkLst>
        </pc:spChg>
        <pc:spChg chg="mod">
          <ac:chgData name="Nowak Dariusz" userId="9e578734-b158-4481-befb-868697234f29" providerId="ADAL" clId="{650697AB-CF11-4CD4-B17F-16E7D104238C}" dt="2023-02-14T10:14:03.832" v="2682" actId="255"/>
          <ac:spMkLst>
            <pc:docMk/>
            <pc:sldMk cId="1045706865" sldId="550"/>
            <ac:spMk id="61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4T10:31:48.907" v="2791" actId="1076"/>
          <ac:grpSpMkLst>
            <pc:docMk/>
            <pc:sldMk cId="1045706865" sldId="550"/>
            <ac:grpSpMk id="11" creationId="{DEF92607-6088-4315-96B0-6CB4CC819296}"/>
          </ac:grpSpMkLst>
        </pc:grpChg>
        <pc:picChg chg="add mod">
          <ac:chgData name="Nowak Dariusz" userId="9e578734-b158-4481-befb-868697234f29" providerId="ADAL" clId="{650697AB-CF11-4CD4-B17F-16E7D104238C}" dt="2023-02-14T10:23:50.047" v="2737"/>
          <ac:picMkLst>
            <pc:docMk/>
            <pc:sldMk cId="1045706865" sldId="550"/>
            <ac:picMk id="4" creationId="{FEFEE22B-75A8-B667-DB86-240B9912C495}"/>
          </ac:picMkLst>
        </pc:picChg>
        <pc:picChg chg="add del mod">
          <ac:chgData name="Nowak Dariusz" userId="9e578734-b158-4481-befb-868697234f29" providerId="ADAL" clId="{650697AB-CF11-4CD4-B17F-16E7D104238C}" dt="2023-02-15T12:43:50.735" v="3386" actId="478"/>
          <ac:picMkLst>
            <pc:docMk/>
            <pc:sldMk cId="1045706865" sldId="550"/>
            <ac:picMk id="6" creationId="{96E888C7-0F7E-9AB6-3462-2943BCA27355}"/>
          </ac:picMkLst>
        </pc:picChg>
        <pc:picChg chg="add mod modCrop">
          <ac:chgData name="Nowak Dariusz" userId="9e578734-b158-4481-befb-868697234f29" providerId="ADAL" clId="{650697AB-CF11-4CD4-B17F-16E7D104238C}" dt="2023-02-15T12:44:10.235" v="3391" actId="1076"/>
          <ac:picMkLst>
            <pc:docMk/>
            <pc:sldMk cId="1045706865" sldId="550"/>
            <ac:picMk id="8" creationId="{04559285-4869-A6BC-9587-41323E0C891F}"/>
          </ac:picMkLst>
        </pc:picChg>
        <pc:picChg chg="mod">
          <ac:chgData name="Nowak Dariusz" userId="9e578734-b158-4481-befb-868697234f29" providerId="ADAL" clId="{650697AB-CF11-4CD4-B17F-16E7D104238C}" dt="2023-02-14T10:31:44.695" v="2790" actId="1076"/>
          <ac:picMkLst>
            <pc:docMk/>
            <pc:sldMk cId="1045706865" sldId="550"/>
            <ac:picMk id="12" creationId="{D300A68A-2B74-4898-951D-471C9D6E970C}"/>
          </ac:picMkLst>
        </pc:picChg>
        <pc:picChg chg="del mod">
          <ac:chgData name="Nowak Dariusz" userId="9e578734-b158-4481-befb-868697234f29" providerId="ADAL" clId="{650697AB-CF11-4CD4-B17F-16E7D104238C}" dt="2023-02-14T10:29:43.433" v="2777" actId="478"/>
          <ac:picMkLst>
            <pc:docMk/>
            <pc:sldMk cId="1045706865" sldId="550"/>
            <ac:picMk id="37" creationId="{08A4934F-7367-4CF3-BCD7-DDED793CF761}"/>
          </ac:picMkLst>
        </pc:picChg>
        <pc:picChg chg="del mod">
          <ac:chgData name="Nowak Dariusz" userId="9e578734-b158-4481-befb-868697234f29" providerId="ADAL" clId="{650697AB-CF11-4CD4-B17F-16E7D104238C}" dt="2023-02-14T10:23:49.137" v="2736" actId="478"/>
          <ac:picMkLst>
            <pc:docMk/>
            <pc:sldMk cId="1045706865" sldId="550"/>
            <ac:picMk id="46" creationId="{901140AD-99ED-4CD3-894C-3D7039013964}"/>
          </ac:picMkLst>
        </pc:picChg>
        <pc:picChg chg="mod">
          <ac:chgData name="Nowak Dariusz" userId="9e578734-b158-4481-befb-868697234f29" providerId="ADAL" clId="{650697AB-CF11-4CD4-B17F-16E7D104238C}" dt="2023-02-14T10:31:39.255" v="2788" actId="1076"/>
          <ac:picMkLst>
            <pc:docMk/>
            <pc:sldMk cId="1045706865" sldId="550"/>
            <ac:picMk id="64" creationId="{00000000-0000-0000-0000-000000000000}"/>
          </ac:picMkLst>
        </pc:picChg>
        <pc:cxnChg chg="add del mod">
          <ac:chgData name="Nowak Dariusz" userId="9e578734-b158-4481-befb-868697234f29" providerId="ADAL" clId="{650697AB-CF11-4CD4-B17F-16E7D104238C}" dt="2023-02-14T09:52:27.739" v="356" actId="478"/>
          <ac:cxnSpMkLst>
            <pc:docMk/>
            <pc:sldMk cId="1045706865" sldId="550"/>
            <ac:cxnSpMk id="2" creationId="{59276886-8280-ECD3-5F9B-398AE28E1E42}"/>
          </ac:cxnSpMkLst>
        </pc:cxnChg>
        <pc:cxnChg chg="add del mod">
          <ac:chgData name="Nowak Dariusz" userId="9e578734-b158-4481-befb-868697234f29" providerId="ADAL" clId="{650697AB-CF11-4CD4-B17F-16E7D104238C}" dt="2023-02-14T09:52:26.744" v="355" actId="478"/>
          <ac:cxnSpMkLst>
            <pc:docMk/>
            <pc:sldMk cId="1045706865" sldId="550"/>
            <ac:cxnSpMk id="3" creationId="{84753BE4-22F9-AC26-5885-EDEBC3A4B306}"/>
          </ac:cxnSpMkLst>
        </pc:cxnChg>
      </pc:sldChg>
      <pc:sldChg chg="addSp delSp modSp mod modNotesTx">
        <pc:chgData name="Nowak Dariusz" userId="9e578734-b158-4481-befb-868697234f29" providerId="ADAL" clId="{650697AB-CF11-4CD4-B17F-16E7D104238C}" dt="2023-02-14T10:31:30.790" v="2785" actId="1076"/>
        <pc:sldMkLst>
          <pc:docMk/>
          <pc:sldMk cId="2604381336" sldId="551"/>
        </pc:sldMkLst>
        <pc:spChg chg="del">
          <ac:chgData name="Nowak Dariusz" userId="9e578734-b158-4481-befb-868697234f29" providerId="ADAL" clId="{650697AB-CF11-4CD4-B17F-16E7D104238C}" dt="2023-02-14T09:29:44.261" v="6" actId="478"/>
          <ac:spMkLst>
            <pc:docMk/>
            <pc:sldMk cId="2604381336" sldId="551"/>
            <ac:spMk id="46" creationId="{CBBCC2DC-2621-432D-996C-C130D183622C}"/>
          </ac:spMkLst>
        </pc:spChg>
        <pc:spChg chg="mod">
          <ac:chgData name="Nowak Dariusz" userId="9e578734-b158-4481-befb-868697234f29" providerId="ADAL" clId="{650697AB-CF11-4CD4-B17F-16E7D104238C}" dt="2023-02-14T09:51:39.546" v="321" actId="255"/>
          <ac:spMkLst>
            <pc:docMk/>
            <pc:sldMk cId="2604381336" sldId="551"/>
            <ac:spMk id="50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4T10:31:30.790" v="2785" actId="1076"/>
          <ac:grpSpMkLst>
            <pc:docMk/>
            <pc:sldMk cId="2604381336" sldId="551"/>
            <ac:grpSpMk id="58" creationId="{00000000-0000-0000-0000-000000000000}"/>
          </ac:grpSpMkLst>
        </pc:grpChg>
        <pc:picChg chg="add del mod">
          <ac:chgData name="Nowak Dariusz" userId="9e578734-b158-4481-befb-868697234f29" providerId="ADAL" clId="{650697AB-CF11-4CD4-B17F-16E7D104238C}" dt="2023-02-14T10:27:52.715" v="2762" actId="478"/>
          <ac:picMkLst>
            <pc:docMk/>
            <pc:sldMk cId="2604381336" sldId="551"/>
            <ac:picMk id="6" creationId="{F48285B1-981A-F330-EA36-6DCC07333730}"/>
          </ac:picMkLst>
        </pc:picChg>
        <pc:picChg chg="add mod">
          <ac:chgData name="Nowak Dariusz" userId="9e578734-b158-4481-befb-868697234f29" providerId="ADAL" clId="{650697AB-CF11-4CD4-B17F-16E7D104238C}" dt="2023-02-14T10:28:00.638" v="2766" actId="14100"/>
          <ac:picMkLst>
            <pc:docMk/>
            <pc:sldMk cId="2604381336" sldId="551"/>
            <ac:picMk id="8" creationId="{D400CF5E-F7F0-2D06-701C-355D5988812A}"/>
          </ac:picMkLst>
        </pc:picChg>
        <pc:picChg chg="add mod">
          <ac:chgData name="Nowak Dariusz" userId="9e578734-b158-4481-befb-868697234f29" providerId="ADAL" clId="{650697AB-CF11-4CD4-B17F-16E7D104238C}" dt="2023-02-14T10:29:01.091" v="2773" actId="14100"/>
          <ac:picMkLst>
            <pc:docMk/>
            <pc:sldMk cId="2604381336" sldId="551"/>
            <ac:picMk id="10" creationId="{BE922A79-B31D-9993-478A-965CDAC03923}"/>
          </ac:picMkLst>
        </pc:picChg>
        <pc:picChg chg="del mod">
          <ac:chgData name="Nowak Dariusz" userId="9e578734-b158-4481-befb-868697234f29" providerId="ADAL" clId="{650697AB-CF11-4CD4-B17F-16E7D104238C}" dt="2023-02-14T10:24:37.590" v="2738" actId="478"/>
          <ac:picMkLst>
            <pc:docMk/>
            <pc:sldMk cId="2604381336" sldId="551"/>
            <ac:picMk id="36" creationId="{37B0380C-708C-43C3-AB31-10A4FDED2D6C}"/>
          </ac:picMkLst>
        </pc:picChg>
        <pc:picChg chg="del">
          <ac:chgData name="Nowak Dariusz" userId="9e578734-b158-4481-befb-868697234f29" providerId="ADAL" clId="{650697AB-CF11-4CD4-B17F-16E7D104238C}" dt="2023-02-14T09:29:12.047" v="1" actId="478"/>
          <ac:picMkLst>
            <pc:docMk/>
            <pc:sldMk cId="2604381336" sldId="551"/>
            <ac:picMk id="39" creationId="{1E6AB591-9801-41B8-BA3A-BEB4A3B377A8}"/>
          </ac:picMkLst>
        </pc:picChg>
        <pc:picChg chg="del">
          <ac:chgData name="Nowak Dariusz" userId="9e578734-b158-4481-befb-868697234f29" providerId="ADAL" clId="{650697AB-CF11-4CD4-B17F-16E7D104238C}" dt="2023-02-14T09:29:15.751" v="4" actId="478"/>
          <ac:picMkLst>
            <pc:docMk/>
            <pc:sldMk cId="2604381336" sldId="551"/>
            <ac:picMk id="40" creationId="{901140AD-99ED-4CD3-894C-3D7039013964}"/>
          </ac:picMkLst>
        </pc:picChg>
        <pc:picChg chg="del mod">
          <ac:chgData name="Nowak Dariusz" userId="9e578734-b158-4481-befb-868697234f29" providerId="ADAL" clId="{650697AB-CF11-4CD4-B17F-16E7D104238C}" dt="2023-02-14T09:29:13.011" v="3" actId="478"/>
          <ac:picMkLst>
            <pc:docMk/>
            <pc:sldMk cId="2604381336" sldId="551"/>
            <ac:picMk id="41" creationId="{A4306117-0A93-4AAB-AA9D-1E5CF080BF4B}"/>
          </ac:picMkLst>
        </pc:picChg>
        <pc:picChg chg="del mod">
          <ac:chgData name="Nowak Dariusz" userId="9e578734-b158-4481-befb-868697234f29" providerId="ADAL" clId="{650697AB-CF11-4CD4-B17F-16E7D104238C}" dt="2023-02-14T10:28:51.338" v="2767" actId="478"/>
          <ac:picMkLst>
            <pc:docMk/>
            <pc:sldMk cId="2604381336" sldId="551"/>
            <ac:picMk id="59" creationId="{79F9B877-58BA-482B-8330-0E1B66653D0E}"/>
          </ac:picMkLst>
        </pc:picChg>
        <pc:cxnChg chg="add del">
          <ac:chgData name="Nowak Dariusz" userId="9e578734-b158-4481-befb-868697234f29" providerId="ADAL" clId="{650697AB-CF11-4CD4-B17F-16E7D104238C}" dt="2023-02-14T09:51:19.643" v="288" actId="478"/>
          <ac:cxnSpMkLst>
            <pc:docMk/>
            <pc:sldMk cId="2604381336" sldId="551"/>
            <ac:cxnSpMk id="3" creationId="{8656A42A-39BD-4EDF-71B4-F2A7D6DEE350}"/>
          </ac:cxnSpMkLst>
        </pc:cxnChg>
        <pc:cxnChg chg="add del mod">
          <ac:chgData name="Nowak Dariusz" userId="9e578734-b158-4481-befb-868697234f29" providerId="ADAL" clId="{650697AB-CF11-4CD4-B17F-16E7D104238C}" dt="2023-02-14T09:51:17.613" v="287" actId="478"/>
          <ac:cxnSpMkLst>
            <pc:docMk/>
            <pc:sldMk cId="2604381336" sldId="551"/>
            <ac:cxnSpMk id="4" creationId="{BF920B2A-F01F-6322-A869-277577FECF24}"/>
          </ac:cxnSpMkLst>
        </pc:cxnChg>
      </pc:sldChg>
      <pc:sldChg chg="addSp delSp modSp mod modNotesTx">
        <pc:chgData name="Nowak Dariusz" userId="9e578734-b158-4481-befb-868697234f29" providerId="ADAL" clId="{650697AB-CF11-4CD4-B17F-16E7D104238C}" dt="2023-02-14T10:31:53.090" v="2792" actId="1076"/>
        <pc:sldMkLst>
          <pc:docMk/>
          <pc:sldMk cId="1642958668" sldId="552"/>
        </pc:sldMkLst>
        <pc:spChg chg="del">
          <ac:chgData name="Nowak Dariusz" userId="9e578734-b158-4481-befb-868697234f29" providerId="ADAL" clId="{650697AB-CF11-4CD4-B17F-16E7D104238C}" dt="2023-02-14T09:35:02.676" v="40" actId="478"/>
          <ac:spMkLst>
            <pc:docMk/>
            <pc:sldMk cId="1642958668" sldId="552"/>
            <ac:spMk id="39" creationId="{CBBCC2DC-2621-432D-996C-C130D183622C}"/>
          </ac:spMkLst>
        </pc:spChg>
        <pc:spChg chg="mod">
          <ac:chgData name="Nowak Dariusz" userId="9e578734-b158-4481-befb-868697234f29" providerId="ADAL" clId="{650697AB-CF11-4CD4-B17F-16E7D104238C}" dt="2023-02-14T09:54:40.565" v="402" actId="27636"/>
          <ac:spMkLst>
            <pc:docMk/>
            <pc:sldMk cId="1642958668" sldId="552"/>
            <ac:spMk id="60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4T10:31:53.090" v="2792" actId="1076"/>
          <ac:grpSpMkLst>
            <pc:docMk/>
            <pc:sldMk cId="1642958668" sldId="552"/>
            <ac:grpSpMk id="10" creationId="{6DD31D94-BC76-46C2-9CCB-114AAB641D17}"/>
          </ac:grpSpMkLst>
        </pc:grpChg>
        <pc:picChg chg="add del mod">
          <ac:chgData name="Nowak Dariusz" userId="9e578734-b158-4481-befb-868697234f29" providerId="ADAL" clId="{650697AB-CF11-4CD4-B17F-16E7D104238C}" dt="2023-02-14T10:25:17.932" v="2746" actId="478"/>
          <ac:picMkLst>
            <pc:docMk/>
            <pc:sldMk cId="1642958668" sldId="552"/>
            <ac:picMk id="4" creationId="{B1C7D99A-8B57-EE9C-ECD7-2E5C1A7885F7}"/>
          </ac:picMkLst>
        </pc:picChg>
        <pc:picChg chg="add mod">
          <ac:chgData name="Nowak Dariusz" userId="9e578734-b158-4481-befb-868697234f29" providerId="ADAL" clId="{650697AB-CF11-4CD4-B17F-16E7D104238C}" dt="2023-02-14T10:25:25.108" v="2751" actId="1076"/>
          <ac:picMkLst>
            <pc:docMk/>
            <pc:sldMk cId="1642958668" sldId="552"/>
            <ac:picMk id="6" creationId="{F4980345-7548-7751-D6F4-01C521B1526B}"/>
          </ac:picMkLst>
        </pc:picChg>
        <pc:picChg chg="add mod">
          <ac:chgData name="Nowak Dariusz" userId="9e578734-b158-4481-befb-868697234f29" providerId="ADAL" clId="{650697AB-CF11-4CD4-B17F-16E7D104238C}" dt="2023-02-14T10:26:37.772" v="2761" actId="1076"/>
          <ac:picMkLst>
            <pc:docMk/>
            <pc:sldMk cId="1642958668" sldId="552"/>
            <ac:picMk id="8" creationId="{2EDF9206-FC9B-FA45-E5B2-B0235658AB29}"/>
          </ac:picMkLst>
        </pc:picChg>
        <pc:picChg chg="del mod">
          <ac:chgData name="Nowak Dariusz" userId="9e578734-b158-4481-befb-868697234f29" providerId="ADAL" clId="{650697AB-CF11-4CD4-B17F-16E7D104238C}" dt="2023-02-14T10:23:45.902" v="2734" actId="478"/>
          <ac:picMkLst>
            <pc:docMk/>
            <pc:sldMk cId="1642958668" sldId="552"/>
            <ac:picMk id="43" creationId="{901140AD-99ED-4CD3-894C-3D7039013964}"/>
          </ac:picMkLst>
        </pc:picChg>
        <pc:picChg chg="del mod">
          <ac:chgData name="Nowak Dariusz" userId="9e578734-b158-4481-befb-868697234f29" providerId="ADAL" clId="{650697AB-CF11-4CD4-B17F-16E7D104238C}" dt="2023-02-14T10:26:29.847" v="2757" actId="478"/>
          <ac:picMkLst>
            <pc:docMk/>
            <pc:sldMk cId="1642958668" sldId="552"/>
            <ac:picMk id="44" creationId="{8E893C5E-57EE-4905-9C88-CE6E92EDAA73}"/>
          </ac:picMkLst>
        </pc:picChg>
        <pc:cxnChg chg="add del mod">
          <ac:chgData name="Nowak Dariusz" userId="9e578734-b158-4481-befb-868697234f29" providerId="ADAL" clId="{650697AB-CF11-4CD4-B17F-16E7D104238C}" dt="2023-02-14T09:55:21.333" v="430" actId="478"/>
          <ac:cxnSpMkLst>
            <pc:docMk/>
            <pc:sldMk cId="1642958668" sldId="552"/>
            <ac:cxnSpMk id="2" creationId="{E0124A93-9029-7C18-0AA4-A1587061EB0B}"/>
          </ac:cxnSpMkLst>
        </pc:cxnChg>
        <pc:cxnChg chg="add del mod">
          <ac:chgData name="Nowak Dariusz" userId="9e578734-b158-4481-befb-868697234f29" providerId="ADAL" clId="{650697AB-CF11-4CD4-B17F-16E7D104238C}" dt="2023-02-14T09:55:20.327" v="429" actId="478"/>
          <ac:cxnSpMkLst>
            <pc:docMk/>
            <pc:sldMk cId="1642958668" sldId="552"/>
            <ac:cxnSpMk id="3" creationId="{D16D4E61-47C2-6ACA-2EE4-88BC95793996}"/>
          </ac:cxnSpMkLst>
        </pc:cxnChg>
      </pc:sldChg>
      <pc:sldChg chg="modSp mod modNotesTx">
        <pc:chgData name="Nowak Dariusz" userId="9e578734-b158-4481-befb-868697234f29" providerId="ADAL" clId="{650697AB-CF11-4CD4-B17F-16E7D104238C}" dt="2023-02-14T10:13:11.830" v="2604" actId="20577"/>
        <pc:sldMkLst>
          <pc:docMk/>
          <pc:sldMk cId="1622436206" sldId="553"/>
        </pc:sldMkLst>
        <pc:spChg chg="mod">
          <ac:chgData name="Nowak Dariusz" userId="9e578734-b158-4481-befb-868697234f29" providerId="ADAL" clId="{650697AB-CF11-4CD4-B17F-16E7D104238C}" dt="2023-02-14T10:07:04.389" v="1956" actId="255"/>
          <ac:spMkLst>
            <pc:docMk/>
            <pc:sldMk cId="1622436206" sldId="553"/>
            <ac:spMk id="2" creationId="{EA10641B-75B7-4346-88BE-3556F7AF86F3}"/>
          </ac:spMkLst>
        </pc:spChg>
      </pc:sldChg>
      <pc:sldChg chg="modSp mod modNotesTx">
        <pc:chgData name="Nowak Dariusz" userId="9e578734-b158-4481-befb-868697234f29" providerId="ADAL" clId="{650697AB-CF11-4CD4-B17F-16E7D104238C}" dt="2023-02-14T10:11:47.922" v="2301" actId="20577"/>
        <pc:sldMkLst>
          <pc:docMk/>
          <pc:sldMk cId="3422162950" sldId="554"/>
        </pc:sldMkLst>
        <pc:spChg chg="mod">
          <ac:chgData name="Nowak Dariusz" userId="9e578734-b158-4481-befb-868697234f29" providerId="ADAL" clId="{650697AB-CF11-4CD4-B17F-16E7D104238C}" dt="2023-02-14T10:09:12.060" v="2023" actId="255"/>
          <ac:spMkLst>
            <pc:docMk/>
            <pc:sldMk cId="3422162950" sldId="554"/>
            <ac:spMk id="42" creationId="{00000000-0000-0000-0000-000000000000}"/>
          </ac:spMkLst>
        </pc:spChg>
        <pc:picChg chg="mod">
          <ac:chgData name="Nowak Dariusz" userId="9e578734-b158-4481-befb-868697234f29" providerId="ADAL" clId="{650697AB-CF11-4CD4-B17F-16E7D104238C}" dt="2023-02-14T10:08:41.206" v="2021" actId="1440"/>
          <ac:picMkLst>
            <pc:docMk/>
            <pc:sldMk cId="3422162950" sldId="554"/>
            <ac:picMk id="4" creationId="{0484DC8D-D17D-45B1-ABBB-6BD5B0A2B1B9}"/>
          </ac:picMkLst>
        </pc:picChg>
        <pc:picChg chg="mod">
          <ac:chgData name="Nowak Dariusz" userId="9e578734-b158-4481-befb-868697234f29" providerId="ADAL" clId="{650697AB-CF11-4CD4-B17F-16E7D104238C}" dt="2023-02-14T09:46:34.250" v="109" actId="1076"/>
          <ac:picMkLst>
            <pc:docMk/>
            <pc:sldMk cId="3422162950" sldId="554"/>
            <ac:picMk id="41" creationId="{EB91B30F-32D3-4254-A732-606CE53B2494}"/>
          </ac:picMkLst>
        </pc:picChg>
      </pc:sldChg>
      <pc:sldChg chg="addSp delSp modSp mod ord modNotesTx">
        <pc:chgData name="Nowak Dariusz" userId="9e578734-b158-4481-befb-868697234f29" providerId="ADAL" clId="{650697AB-CF11-4CD4-B17F-16E7D104238C}" dt="2023-02-14T10:23:35.135" v="2733" actId="14100"/>
        <pc:sldMkLst>
          <pc:docMk/>
          <pc:sldMk cId="2010431891" sldId="555"/>
        </pc:sldMkLst>
        <pc:spChg chg="mod">
          <ac:chgData name="Nowak Dariusz" userId="9e578734-b158-4481-befb-868697234f29" providerId="ADAL" clId="{650697AB-CF11-4CD4-B17F-16E7D104238C}" dt="2023-02-14T10:05:14.162" v="1843" actId="27636"/>
          <ac:spMkLst>
            <pc:docMk/>
            <pc:sldMk cId="2010431891" sldId="555"/>
            <ac:spMk id="38" creationId="{00000000-0000-0000-0000-000000000000}"/>
          </ac:spMkLst>
        </pc:spChg>
        <pc:spChg chg="del">
          <ac:chgData name="Nowak Dariusz" userId="9e578734-b158-4481-befb-868697234f29" providerId="ADAL" clId="{650697AB-CF11-4CD4-B17F-16E7D104238C}" dt="2023-02-14T09:35:37.121" v="51" actId="478"/>
          <ac:spMkLst>
            <pc:docMk/>
            <pc:sldMk cId="2010431891" sldId="555"/>
            <ac:spMk id="49" creationId="{CBBCC2DC-2621-432D-996C-C130D183622C}"/>
          </ac:spMkLst>
        </pc:spChg>
        <pc:grpChg chg="mod">
          <ac:chgData name="Nowak Dariusz" userId="9e578734-b158-4481-befb-868697234f29" providerId="ADAL" clId="{650697AB-CF11-4CD4-B17F-16E7D104238C}" dt="2023-02-14T09:35:35.323" v="50" actId="1076"/>
          <ac:grpSpMkLst>
            <pc:docMk/>
            <pc:sldMk cId="2010431891" sldId="555"/>
            <ac:grpSpMk id="13" creationId="{F6527A6A-BD73-4F40-84F2-F77A69195ACF}"/>
          </ac:grpSpMkLst>
        </pc:grpChg>
        <pc:picChg chg="add mod">
          <ac:chgData name="Nowak Dariusz" userId="9e578734-b158-4481-befb-868697234f29" providerId="ADAL" clId="{650697AB-CF11-4CD4-B17F-16E7D104238C}" dt="2023-02-14T10:22:56.579" v="2728" actId="14100"/>
          <ac:picMkLst>
            <pc:docMk/>
            <pc:sldMk cId="2010431891" sldId="555"/>
            <ac:picMk id="5" creationId="{A776E8A2-D5BB-2E28-CE55-A82FBC8BE428}"/>
          </ac:picMkLst>
        </pc:picChg>
        <pc:picChg chg="add mod">
          <ac:chgData name="Nowak Dariusz" userId="9e578734-b158-4481-befb-868697234f29" providerId="ADAL" clId="{650697AB-CF11-4CD4-B17F-16E7D104238C}" dt="2023-02-14T10:23:35.135" v="2733" actId="14100"/>
          <ac:picMkLst>
            <pc:docMk/>
            <pc:sldMk cId="2010431891" sldId="555"/>
            <ac:picMk id="7" creationId="{47B9D111-1584-0EF5-6667-7B2039D0F01F}"/>
          </ac:picMkLst>
        </pc:picChg>
        <pc:picChg chg="del mod">
          <ac:chgData name="Nowak Dariusz" userId="9e578734-b158-4481-befb-868697234f29" providerId="ADAL" clId="{650697AB-CF11-4CD4-B17F-16E7D104238C}" dt="2023-02-14T10:23:23.828" v="2729" actId="478"/>
          <ac:picMkLst>
            <pc:docMk/>
            <pc:sldMk cId="2010431891" sldId="555"/>
            <ac:picMk id="40" creationId="{901140AD-99ED-4CD3-894C-3D7039013964}"/>
          </ac:picMkLst>
        </pc:picChg>
        <pc:picChg chg="del mod">
          <ac:chgData name="Nowak Dariusz" userId="9e578734-b158-4481-befb-868697234f29" providerId="ADAL" clId="{650697AB-CF11-4CD4-B17F-16E7D104238C}" dt="2023-02-14T10:22:50.025" v="2726" actId="478"/>
          <ac:picMkLst>
            <pc:docMk/>
            <pc:sldMk cId="2010431891" sldId="555"/>
            <ac:picMk id="42" creationId="{248CD70C-2465-46FD-999F-F5B56502F32F}"/>
          </ac:picMkLst>
        </pc:picChg>
        <pc:cxnChg chg="add del mod">
          <ac:chgData name="Nowak Dariusz" userId="9e578734-b158-4481-befb-868697234f29" providerId="ADAL" clId="{650697AB-CF11-4CD4-B17F-16E7D104238C}" dt="2023-02-14T09:55:23.957" v="432" actId="478"/>
          <ac:cxnSpMkLst>
            <pc:docMk/>
            <pc:sldMk cId="2010431891" sldId="555"/>
            <ac:cxnSpMk id="2" creationId="{210921FA-7599-C26F-6205-814665DF1F5A}"/>
          </ac:cxnSpMkLst>
        </pc:cxnChg>
        <pc:cxnChg chg="add del mod">
          <ac:chgData name="Nowak Dariusz" userId="9e578734-b158-4481-befb-868697234f29" providerId="ADAL" clId="{650697AB-CF11-4CD4-B17F-16E7D104238C}" dt="2023-02-14T09:55:23.050" v="431" actId="478"/>
          <ac:cxnSpMkLst>
            <pc:docMk/>
            <pc:sldMk cId="2010431891" sldId="555"/>
            <ac:cxnSpMk id="3" creationId="{3E0FF643-A699-16E4-3149-B1E368A287B0}"/>
          </ac:cxnSpMkLst>
        </pc:cxnChg>
      </pc:sldChg>
      <pc:sldChg chg="modSp mod modNotesTx">
        <pc:chgData name="Nowak Dariusz" userId="9e578734-b158-4481-befb-868697234f29" providerId="ADAL" clId="{650697AB-CF11-4CD4-B17F-16E7D104238C}" dt="2023-02-14T10:13:38.986" v="2659" actId="20577"/>
        <pc:sldMkLst>
          <pc:docMk/>
          <pc:sldMk cId="1476855616" sldId="557"/>
        </pc:sldMkLst>
        <pc:spChg chg="mod">
          <ac:chgData name="Nowak Dariusz" userId="9e578734-b158-4481-befb-868697234f29" providerId="ADAL" clId="{650697AB-CF11-4CD4-B17F-16E7D104238C}" dt="2023-02-14T09:54:19.400" v="375" actId="14100"/>
          <ac:spMkLst>
            <pc:docMk/>
            <pc:sldMk cId="1476855616" sldId="557"/>
            <ac:spMk id="49" creationId="{AEB9C810-CFEA-4717-A8A2-9964AF19B7FE}"/>
          </ac:spMkLst>
        </pc:spChg>
        <pc:spChg chg="mod">
          <ac:chgData name="Nowak Dariusz" userId="9e578734-b158-4481-befb-868697234f29" providerId="ADAL" clId="{650697AB-CF11-4CD4-B17F-16E7D104238C}" dt="2023-02-14T10:06:46.447" v="1932" actId="255"/>
          <ac:spMkLst>
            <pc:docMk/>
            <pc:sldMk cId="1476855616" sldId="557"/>
            <ac:spMk id="57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4T09:54:19.400" v="375" actId="14100"/>
          <ac:grpSpMkLst>
            <pc:docMk/>
            <pc:sldMk cId="1476855616" sldId="557"/>
            <ac:grpSpMk id="2" creationId="{85263723-9FBC-4920-8724-ED2A0061DEF2}"/>
          </ac:grpSpMkLst>
        </pc:grpChg>
        <pc:grpChg chg="mod">
          <ac:chgData name="Nowak Dariusz" userId="9e578734-b158-4481-befb-868697234f29" providerId="ADAL" clId="{650697AB-CF11-4CD4-B17F-16E7D104238C}" dt="2023-02-14T09:54:22.453" v="376" actId="14100"/>
          <ac:grpSpMkLst>
            <pc:docMk/>
            <pc:sldMk cId="1476855616" sldId="557"/>
            <ac:grpSpMk id="3" creationId="{7E2E3D63-1F39-417C-869C-4C0F1F70C06A}"/>
          </ac:grpSpMkLst>
        </pc:grpChg>
        <pc:picChg chg="mod">
          <ac:chgData name="Nowak Dariusz" userId="9e578734-b158-4481-befb-868697234f29" providerId="ADAL" clId="{650697AB-CF11-4CD4-B17F-16E7D104238C}" dt="2023-02-14T09:54:19.400" v="375" actId="14100"/>
          <ac:picMkLst>
            <pc:docMk/>
            <pc:sldMk cId="1476855616" sldId="557"/>
            <ac:picMk id="50" creationId="{F9B79B00-E20C-45A2-B666-58975A436815}"/>
          </ac:picMkLst>
        </pc:picChg>
        <pc:picChg chg="mod">
          <ac:chgData name="Nowak Dariusz" userId="9e578734-b158-4481-befb-868697234f29" providerId="ADAL" clId="{650697AB-CF11-4CD4-B17F-16E7D104238C}" dt="2023-02-14T09:54:19.400" v="375" actId="14100"/>
          <ac:picMkLst>
            <pc:docMk/>
            <pc:sldMk cId="1476855616" sldId="557"/>
            <ac:picMk id="51" creationId="{3AA94853-83C4-421B-8008-78E7C6BB2ACB}"/>
          </ac:picMkLst>
        </pc:picChg>
        <pc:picChg chg="mod">
          <ac:chgData name="Nowak Dariusz" userId="9e578734-b158-4481-befb-868697234f29" providerId="ADAL" clId="{650697AB-CF11-4CD4-B17F-16E7D104238C}" dt="2023-02-14T09:54:19.400" v="375" actId="14100"/>
          <ac:picMkLst>
            <pc:docMk/>
            <pc:sldMk cId="1476855616" sldId="557"/>
            <ac:picMk id="52" creationId="{0C85AF33-AB5F-493A-9A32-2174A281830D}"/>
          </ac:picMkLst>
        </pc:picChg>
        <pc:picChg chg="mod">
          <ac:chgData name="Nowak Dariusz" userId="9e578734-b158-4481-befb-868697234f29" providerId="ADAL" clId="{650697AB-CF11-4CD4-B17F-16E7D104238C}" dt="2023-02-14T09:54:19.400" v="375" actId="14100"/>
          <ac:picMkLst>
            <pc:docMk/>
            <pc:sldMk cId="1476855616" sldId="557"/>
            <ac:picMk id="1030" creationId="{DF31DDF0-72DE-4472-9F62-EACE2FF3F34E}"/>
          </ac:picMkLst>
        </pc:picChg>
      </pc:sldChg>
      <pc:sldChg chg="addSp delSp modSp mod">
        <pc:chgData name="Nowak Dariusz" userId="9e578734-b158-4481-befb-868697234f29" providerId="ADAL" clId="{650697AB-CF11-4CD4-B17F-16E7D104238C}" dt="2023-02-15T12:45:02.494" v="3399" actId="1036"/>
        <pc:sldMkLst>
          <pc:docMk/>
          <pc:sldMk cId="4280238782" sldId="559"/>
        </pc:sldMkLst>
        <pc:spChg chg="add mod">
          <ac:chgData name="Nowak Dariusz" userId="9e578734-b158-4481-befb-868697234f29" providerId="ADAL" clId="{650697AB-CF11-4CD4-B17F-16E7D104238C}" dt="2023-02-15T12:33:48.603" v="3182" actId="1076"/>
          <ac:spMkLst>
            <pc:docMk/>
            <pc:sldMk cId="4280238782" sldId="559"/>
            <ac:spMk id="2" creationId="{3EAC2E8E-636C-51AD-41EA-253F1938CB9F}"/>
          </ac:spMkLst>
        </pc:spChg>
        <pc:spChg chg="add del mod">
          <ac:chgData name="Nowak Dariusz" userId="9e578734-b158-4481-befb-868697234f29" providerId="ADAL" clId="{650697AB-CF11-4CD4-B17F-16E7D104238C}" dt="2023-02-15T12:25:46.763" v="3096" actId="478"/>
          <ac:spMkLst>
            <pc:docMk/>
            <pc:sldMk cId="4280238782" sldId="559"/>
            <ac:spMk id="4" creationId="{E2EFC95D-7D9F-373E-B9FF-6934F1DB05AB}"/>
          </ac:spMkLst>
        </pc:spChg>
        <pc:spChg chg="mod">
          <ac:chgData name="Nowak Dariusz" userId="9e578734-b158-4481-befb-868697234f29" providerId="ADAL" clId="{650697AB-CF11-4CD4-B17F-16E7D104238C}" dt="2023-02-15T12:33:42.443" v="3180" actId="255"/>
          <ac:spMkLst>
            <pc:docMk/>
            <pc:sldMk cId="4280238782" sldId="559"/>
            <ac:spMk id="8" creationId="{C1AC4BBE-2A4E-476C-BE20-7231B7787DD8}"/>
          </ac:spMkLst>
        </pc:spChg>
        <pc:spChg chg="mod">
          <ac:chgData name="Nowak Dariusz" userId="9e578734-b158-4481-befb-868697234f29" providerId="ADAL" clId="{650697AB-CF11-4CD4-B17F-16E7D104238C}" dt="2023-02-15T12:33:52.173" v="3183" actId="1076"/>
          <ac:spMkLst>
            <pc:docMk/>
            <pc:sldMk cId="4280238782" sldId="559"/>
            <ac:spMk id="9" creationId="{55B2AD5E-CFC8-4F7B-8993-4F1AD8ACA09D}"/>
          </ac:spMkLst>
        </pc:spChg>
        <pc:spChg chg="mod">
          <ac:chgData name="Nowak Dariusz" userId="9e578734-b158-4481-befb-868697234f29" providerId="ADAL" clId="{650697AB-CF11-4CD4-B17F-16E7D104238C}" dt="2023-02-14T10:06:36.962" v="1930" actId="255"/>
          <ac:spMkLst>
            <pc:docMk/>
            <pc:sldMk cId="4280238782" sldId="559"/>
            <ac:spMk id="38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5T12:33:42.443" v="3180" actId="255"/>
          <ac:spMkLst>
            <pc:docMk/>
            <pc:sldMk cId="4280238782" sldId="559"/>
            <ac:spMk id="44" creationId="{893909E9-DEDF-4F8B-9D6C-872890268F9B}"/>
          </ac:spMkLst>
        </pc:spChg>
        <pc:spChg chg="mod">
          <ac:chgData name="Nowak Dariusz" userId="9e578734-b158-4481-befb-868697234f29" providerId="ADAL" clId="{650697AB-CF11-4CD4-B17F-16E7D104238C}" dt="2023-02-15T12:33:42.443" v="3180" actId="255"/>
          <ac:spMkLst>
            <pc:docMk/>
            <pc:sldMk cId="4280238782" sldId="559"/>
            <ac:spMk id="45" creationId="{F9B95D2E-0081-400F-A1F3-ACBEF073904C}"/>
          </ac:spMkLst>
        </pc:spChg>
        <pc:picChg chg="add mod ord">
          <ac:chgData name="Nowak Dariusz" userId="9e578734-b158-4481-befb-868697234f29" providerId="ADAL" clId="{650697AB-CF11-4CD4-B17F-16E7D104238C}" dt="2023-02-15T12:34:04.203" v="3184" actId="14100"/>
          <ac:picMkLst>
            <pc:docMk/>
            <pc:sldMk cId="4280238782" sldId="559"/>
            <ac:picMk id="6" creationId="{1339D186-3611-2E2C-070C-E4EE9756EAD7}"/>
          </ac:picMkLst>
        </pc:picChg>
        <pc:picChg chg="add del mod modCrop">
          <ac:chgData name="Nowak Dariusz" userId="9e578734-b158-4481-befb-868697234f29" providerId="ADAL" clId="{650697AB-CF11-4CD4-B17F-16E7D104238C}" dt="2023-02-15T12:30:52.253" v="3143" actId="478"/>
          <ac:picMkLst>
            <pc:docMk/>
            <pc:sldMk cId="4280238782" sldId="559"/>
            <ac:picMk id="10" creationId="{0B9D6933-582F-5EF8-41BE-E28BB63EF196}"/>
          </ac:picMkLst>
        </pc:picChg>
        <pc:picChg chg="mod">
          <ac:chgData name="Nowak Dariusz" userId="9e578734-b158-4481-befb-868697234f29" providerId="ADAL" clId="{650697AB-CF11-4CD4-B17F-16E7D104238C}" dt="2023-02-15T12:45:02.494" v="3399" actId="1036"/>
          <ac:picMkLst>
            <pc:docMk/>
            <pc:sldMk cId="4280238782" sldId="559"/>
            <ac:picMk id="36" creationId="{3395D715-35BA-454C-AD18-B6D514C6E567}"/>
          </ac:picMkLst>
        </pc:picChg>
        <pc:picChg chg="mod">
          <ac:chgData name="Nowak Dariusz" userId="9e578734-b158-4481-befb-868697234f29" providerId="ADAL" clId="{650697AB-CF11-4CD4-B17F-16E7D104238C}" dt="2023-02-15T12:44:59.724" v="3393" actId="1076"/>
          <ac:picMkLst>
            <pc:docMk/>
            <pc:sldMk cId="4280238782" sldId="559"/>
            <ac:picMk id="37" creationId="{DEF89E6C-CCA8-4701-9930-BB55BA7B9A0C}"/>
          </ac:picMkLst>
        </pc:picChg>
        <pc:picChg chg="del mod">
          <ac:chgData name="Nowak Dariusz" userId="9e578734-b158-4481-befb-868697234f29" providerId="ADAL" clId="{650697AB-CF11-4CD4-B17F-16E7D104238C}" dt="2023-02-15T12:25:45.152" v="3095" actId="478"/>
          <ac:picMkLst>
            <pc:docMk/>
            <pc:sldMk cId="4280238782" sldId="559"/>
            <ac:picMk id="49" creationId="{00000000-0000-0000-0000-000000000000}"/>
          </ac:picMkLst>
        </pc:picChg>
      </pc:sldChg>
      <pc:sldChg chg="addSp delSp modSp mod modNotesTx">
        <pc:chgData name="Nowak Dariusz" userId="9e578734-b158-4481-befb-868697234f29" providerId="ADAL" clId="{650697AB-CF11-4CD4-B17F-16E7D104238C}" dt="2023-02-16T11:32:21.301" v="3546" actId="1076"/>
        <pc:sldMkLst>
          <pc:docMk/>
          <pc:sldMk cId="19349220" sldId="560"/>
        </pc:sldMkLst>
        <pc:spChg chg="add mod ord">
          <ac:chgData name="Nowak Dariusz" userId="9e578734-b158-4481-befb-868697234f29" providerId="ADAL" clId="{650697AB-CF11-4CD4-B17F-16E7D104238C}" dt="2023-02-16T11:31:47.683" v="3529" actId="167"/>
          <ac:spMkLst>
            <pc:docMk/>
            <pc:sldMk cId="19349220" sldId="560"/>
            <ac:spMk id="2" creationId="{D32FD927-0D75-B8EE-750B-AFC9CEE549FF}"/>
          </ac:spMkLst>
        </pc:spChg>
        <pc:spChg chg="add del mod">
          <ac:chgData name="Nowak Dariusz" userId="9e578734-b158-4481-befb-868697234f29" providerId="ADAL" clId="{650697AB-CF11-4CD4-B17F-16E7D104238C}" dt="2023-02-14T10:07:25.353" v="1974" actId="478"/>
          <ac:spMkLst>
            <pc:docMk/>
            <pc:sldMk cId="19349220" sldId="560"/>
            <ac:spMk id="3" creationId="{2D38DC03-1E6A-17C4-E6CC-611219066F80}"/>
          </ac:spMkLst>
        </pc:spChg>
        <pc:spChg chg="mod">
          <ac:chgData name="Nowak Dariusz" userId="9e578734-b158-4481-befb-868697234f29" providerId="ADAL" clId="{650697AB-CF11-4CD4-B17F-16E7D104238C}" dt="2023-02-14T10:08:58.653" v="2022" actId="1076"/>
          <ac:spMkLst>
            <pc:docMk/>
            <pc:sldMk cId="19349220" sldId="560"/>
            <ac:spMk id="6" creationId="{274F0CA6-3726-4496-97EC-315164686118}"/>
          </ac:spMkLst>
        </pc:spChg>
        <pc:spChg chg="mod">
          <ac:chgData name="Nowak Dariusz" userId="9e578734-b158-4481-befb-868697234f29" providerId="ADAL" clId="{650697AB-CF11-4CD4-B17F-16E7D104238C}" dt="2023-02-16T11:32:09.943" v="3545" actId="20577"/>
          <ac:spMkLst>
            <pc:docMk/>
            <pc:sldMk cId="19349220" sldId="560"/>
            <ac:spMk id="7" creationId="{71BD9C04-B04A-4484-9BBE-2FCF6E1CDC11}"/>
          </ac:spMkLst>
        </pc:spChg>
        <pc:spChg chg="del mod">
          <ac:chgData name="Nowak Dariusz" userId="9e578734-b158-4481-befb-868697234f29" providerId="ADAL" clId="{650697AB-CF11-4CD4-B17F-16E7D104238C}" dt="2023-02-14T10:07:23.305" v="1973" actId="478"/>
          <ac:spMkLst>
            <pc:docMk/>
            <pc:sldMk cId="19349220" sldId="560"/>
            <ac:spMk id="40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6T11:31:54.855" v="3530" actId="403"/>
          <ac:spMkLst>
            <pc:docMk/>
            <pc:sldMk cId="19349220" sldId="560"/>
            <ac:spMk id="41" creationId="{F9B95D2E-0081-400F-A1F3-ACBEF073904C}"/>
          </ac:spMkLst>
        </pc:spChg>
        <pc:picChg chg="mod modCrop">
          <ac:chgData name="Nowak Dariusz" userId="9e578734-b158-4481-befb-868697234f29" providerId="ADAL" clId="{650697AB-CF11-4CD4-B17F-16E7D104238C}" dt="2023-02-16T11:32:21.301" v="3546" actId="1076"/>
          <ac:picMkLst>
            <pc:docMk/>
            <pc:sldMk cId="19349220" sldId="560"/>
            <ac:picMk id="38" creationId="{00000000-0000-0000-0000-000000000000}"/>
          </ac:picMkLst>
        </pc:picChg>
      </pc:sldChg>
      <pc:sldChg chg="addSp delSp modSp mod">
        <pc:chgData name="Nowak Dariusz" userId="9e578734-b158-4481-befb-868697234f29" providerId="ADAL" clId="{650697AB-CF11-4CD4-B17F-16E7D104238C}" dt="2023-02-16T11:58:15.781" v="3669" actId="21"/>
        <pc:sldMkLst>
          <pc:docMk/>
          <pc:sldMk cId="0" sldId="561"/>
        </pc:sldMkLst>
        <pc:spChg chg="add mod ord">
          <ac:chgData name="Nowak Dariusz" userId="9e578734-b158-4481-befb-868697234f29" providerId="ADAL" clId="{650697AB-CF11-4CD4-B17F-16E7D104238C}" dt="2023-02-16T11:26:46.316" v="3507" actId="14100"/>
          <ac:spMkLst>
            <pc:docMk/>
            <pc:sldMk cId="0" sldId="561"/>
            <ac:spMk id="2" creationId="{82E404CB-4913-0C7F-12EC-D47A17CDA3FE}"/>
          </ac:spMkLst>
        </pc:spChg>
        <pc:spChg chg="add del mod">
          <ac:chgData name="Nowak Dariusz" userId="9e578734-b158-4481-befb-868697234f29" providerId="ADAL" clId="{650697AB-CF11-4CD4-B17F-16E7D104238C}" dt="2023-02-16T11:58:15.781" v="3669" actId="21"/>
          <ac:spMkLst>
            <pc:docMk/>
            <pc:sldMk cId="0" sldId="561"/>
            <ac:spMk id="3" creationId="{E300E386-C1F4-EBD9-4195-097C53410A8B}"/>
          </ac:spMkLst>
        </pc:spChg>
        <pc:spChg chg="mod">
          <ac:chgData name="Nowak Dariusz" userId="9e578734-b158-4481-befb-868697234f29" providerId="ADAL" clId="{650697AB-CF11-4CD4-B17F-16E7D104238C}" dt="2023-02-15T12:37:26.383" v="3342" actId="403"/>
          <ac:spMkLst>
            <pc:docMk/>
            <pc:sldMk cId="0" sldId="561"/>
            <ac:spMk id="4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6T11:30:30.002" v="3519" actId="2710"/>
          <ac:spMkLst>
            <pc:docMk/>
            <pc:sldMk cId="0" sldId="561"/>
            <ac:spMk id="21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5T12:04:16.251" v="2949" actId="1076"/>
          <ac:grpSpMkLst>
            <pc:docMk/>
            <pc:sldMk cId="0" sldId="561"/>
            <ac:grpSpMk id="5" creationId="{E9F13B07-5C67-4512-A30D-DB85D009ACF8}"/>
          </ac:grpSpMkLst>
        </pc:grpChg>
        <pc:picChg chg="mod">
          <ac:chgData name="Nowak Dariusz" userId="9e578734-b158-4481-befb-868697234f29" providerId="ADAL" clId="{650697AB-CF11-4CD4-B17F-16E7D104238C}" dt="2023-02-15T12:11:41.761" v="3023" actId="1440"/>
          <ac:picMkLst>
            <pc:docMk/>
            <pc:sldMk cId="0" sldId="561"/>
            <ac:picMk id="10" creationId="{422C0C24-681F-49D0-8069-877E14627506}"/>
          </ac:picMkLst>
        </pc:picChg>
        <pc:picChg chg="mod">
          <ac:chgData name="Nowak Dariusz" userId="9e578734-b158-4481-befb-868697234f29" providerId="ADAL" clId="{650697AB-CF11-4CD4-B17F-16E7D104238C}" dt="2023-02-15T12:04:11.222" v="2948" actId="1076"/>
          <ac:picMkLst>
            <pc:docMk/>
            <pc:sldMk cId="0" sldId="561"/>
            <ac:picMk id="23" creationId="{00000000-0000-0000-0000-000000000000}"/>
          </ac:picMkLst>
        </pc:picChg>
      </pc:sldChg>
      <pc:sldChg chg="addSp modSp mod">
        <pc:chgData name="Nowak Dariusz" userId="9e578734-b158-4481-befb-868697234f29" providerId="ADAL" clId="{650697AB-CF11-4CD4-B17F-16E7D104238C}" dt="2023-02-16T11:58:55.703" v="3698" actId="1076"/>
        <pc:sldMkLst>
          <pc:docMk/>
          <pc:sldMk cId="0" sldId="563"/>
        </pc:sldMkLst>
        <pc:spChg chg="add mod">
          <ac:chgData name="Nowak Dariusz" userId="9e578734-b158-4481-befb-868697234f29" providerId="ADAL" clId="{650697AB-CF11-4CD4-B17F-16E7D104238C}" dt="2023-02-16T11:58:55.703" v="3698" actId="1076"/>
          <ac:spMkLst>
            <pc:docMk/>
            <pc:sldMk cId="0" sldId="563"/>
            <ac:spMk id="2" creationId="{F7E80194-5C7B-FAFF-006A-6F494D586AD6}"/>
          </ac:spMkLst>
        </pc:spChg>
      </pc:sldChg>
      <pc:sldChg chg="addSp delSp modSp mod modNotesTx">
        <pc:chgData name="Nowak Dariusz" userId="9e578734-b158-4481-befb-868697234f29" providerId="ADAL" clId="{650697AB-CF11-4CD4-B17F-16E7D104238C}" dt="2023-02-14T10:31:34.931" v="2786" actId="1076"/>
        <pc:sldMkLst>
          <pc:docMk/>
          <pc:sldMk cId="2604381336" sldId="564"/>
        </pc:sldMkLst>
        <pc:spChg chg="del">
          <ac:chgData name="Nowak Dariusz" userId="9e578734-b158-4481-befb-868697234f29" providerId="ADAL" clId="{650697AB-CF11-4CD4-B17F-16E7D104238C}" dt="2023-02-14T09:33:26.102" v="16" actId="478"/>
          <ac:spMkLst>
            <pc:docMk/>
            <pc:sldMk cId="2604381336" sldId="564"/>
            <ac:spMk id="46" creationId="{CBBCC2DC-2621-432D-996C-C130D183622C}"/>
          </ac:spMkLst>
        </pc:spChg>
        <pc:spChg chg="mod">
          <ac:chgData name="Nowak Dariusz" userId="9e578734-b158-4481-befb-868697234f29" providerId="ADAL" clId="{650697AB-CF11-4CD4-B17F-16E7D104238C}" dt="2023-02-14T09:52:13.498" v="354" actId="20577"/>
          <ac:spMkLst>
            <pc:docMk/>
            <pc:sldMk cId="2604381336" sldId="564"/>
            <ac:spMk id="50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4T10:31:34.931" v="2786" actId="1076"/>
          <ac:grpSpMkLst>
            <pc:docMk/>
            <pc:sldMk cId="2604381336" sldId="564"/>
            <ac:grpSpMk id="11" creationId="{A7FD7AE6-4CFE-4F10-9AAC-DB4BA8E01E09}"/>
          </ac:grpSpMkLst>
        </pc:grpChg>
        <pc:picChg chg="add mod">
          <ac:chgData name="Nowak Dariusz" userId="9e578734-b158-4481-befb-868697234f29" providerId="ADAL" clId="{650697AB-CF11-4CD4-B17F-16E7D104238C}" dt="2023-02-14T10:26:06.520" v="2756" actId="14100"/>
          <ac:picMkLst>
            <pc:docMk/>
            <pc:sldMk cId="2604381336" sldId="564"/>
            <ac:picMk id="5" creationId="{25FB19F5-0CE0-4219-289A-5B502D17884C}"/>
          </ac:picMkLst>
        </pc:picChg>
        <pc:picChg chg="add mod">
          <ac:chgData name="Nowak Dariusz" userId="9e578734-b158-4481-befb-868697234f29" providerId="ADAL" clId="{650697AB-CF11-4CD4-B17F-16E7D104238C}" dt="2023-02-14T10:29:11.195" v="2776" actId="1076"/>
          <ac:picMkLst>
            <pc:docMk/>
            <pc:sldMk cId="2604381336" sldId="564"/>
            <ac:picMk id="6" creationId="{29191E2D-BBA5-68B9-302B-03FB54B73ABD}"/>
          </ac:picMkLst>
        </pc:picChg>
        <pc:picChg chg="del mod">
          <ac:chgData name="Nowak Dariusz" userId="9e578734-b158-4481-befb-868697234f29" providerId="ADAL" clId="{650697AB-CF11-4CD4-B17F-16E7D104238C}" dt="2023-02-14T10:26:00.215" v="2752" actId="478"/>
          <ac:picMkLst>
            <pc:docMk/>
            <pc:sldMk cId="2604381336" sldId="564"/>
            <ac:picMk id="20" creationId="{CDD5102C-23CA-44D6-8CD0-37280C621408}"/>
          </ac:picMkLst>
        </pc:picChg>
        <pc:picChg chg="del mod">
          <ac:chgData name="Nowak Dariusz" userId="9e578734-b158-4481-befb-868697234f29" providerId="ADAL" clId="{650697AB-CF11-4CD4-B17F-16E7D104238C}" dt="2023-02-14T10:29:04.349" v="2774" actId="478"/>
          <ac:picMkLst>
            <pc:docMk/>
            <pc:sldMk cId="2604381336" sldId="564"/>
            <ac:picMk id="38" creationId="{79F9B877-58BA-482B-8330-0E1B66653D0E}"/>
          </ac:picMkLst>
        </pc:picChg>
        <pc:picChg chg="del mod">
          <ac:chgData name="Nowak Dariusz" userId="9e578734-b158-4481-befb-868697234f29" providerId="ADAL" clId="{650697AB-CF11-4CD4-B17F-16E7D104238C}" dt="2023-02-14T09:33:40.472" v="25" actId="478"/>
          <ac:picMkLst>
            <pc:docMk/>
            <pc:sldMk cId="2604381336" sldId="564"/>
            <ac:picMk id="40" creationId="{901140AD-99ED-4CD3-894C-3D7039013964}"/>
          </ac:picMkLst>
        </pc:picChg>
        <pc:cxnChg chg="add del mod">
          <ac:chgData name="Nowak Dariusz" userId="9e578734-b158-4481-befb-868697234f29" providerId="ADAL" clId="{650697AB-CF11-4CD4-B17F-16E7D104238C}" dt="2023-02-14T09:52:01.750" v="323" actId="478"/>
          <ac:cxnSpMkLst>
            <pc:docMk/>
            <pc:sldMk cId="2604381336" sldId="564"/>
            <ac:cxnSpMk id="2" creationId="{F955A17F-2ACB-0231-DC09-6D00A7BB8227}"/>
          </ac:cxnSpMkLst>
        </pc:cxnChg>
        <pc:cxnChg chg="add del mod">
          <ac:chgData name="Nowak Dariusz" userId="9e578734-b158-4481-befb-868697234f29" providerId="ADAL" clId="{650697AB-CF11-4CD4-B17F-16E7D104238C}" dt="2023-02-14T09:52:00.072" v="322" actId="478"/>
          <ac:cxnSpMkLst>
            <pc:docMk/>
            <pc:sldMk cId="2604381336" sldId="564"/>
            <ac:cxnSpMk id="3" creationId="{7962D141-0E75-70CE-B4FB-B334EEA2DA24}"/>
          </ac:cxnSpMkLst>
        </pc:cxnChg>
      </pc:sldChg>
      <pc:sldChg chg="addSp delSp modSp mod modNotesTx">
        <pc:chgData name="Nowak Dariusz" userId="9e578734-b158-4481-befb-868697234f29" providerId="ADAL" clId="{650697AB-CF11-4CD4-B17F-16E7D104238C}" dt="2023-02-16T11:26:11.013" v="3505" actId="27636"/>
        <pc:sldMkLst>
          <pc:docMk/>
          <pc:sldMk cId="1395386405" sldId="568"/>
        </pc:sldMkLst>
        <pc:spChg chg="mod">
          <ac:chgData name="Nowak Dariusz" userId="9e578734-b158-4481-befb-868697234f29" providerId="ADAL" clId="{650697AB-CF11-4CD4-B17F-16E7D104238C}" dt="2023-02-14T10:05:59.402" v="1900" actId="255"/>
          <ac:spMkLst>
            <pc:docMk/>
            <pc:sldMk cId="1395386405" sldId="568"/>
            <ac:spMk id="2" creationId="{EA10641B-75B7-4346-88BE-3556F7AF86F3}"/>
          </ac:spMkLst>
        </pc:spChg>
        <pc:spChg chg="mod">
          <ac:chgData name="Nowak Dariusz" userId="9e578734-b158-4481-befb-868697234f29" providerId="ADAL" clId="{650697AB-CF11-4CD4-B17F-16E7D104238C}" dt="2023-02-16T11:25:37.587" v="3487" actId="1076"/>
          <ac:spMkLst>
            <pc:docMk/>
            <pc:sldMk cId="1395386405" sldId="568"/>
            <ac:spMk id="3" creationId="{2305A952-DECB-49E3-A560-03064D583D2F}"/>
          </ac:spMkLst>
        </pc:spChg>
        <pc:spChg chg="mod">
          <ac:chgData name="Nowak Dariusz" userId="9e578734-b158-4481-befb-868697234f29" providerId="ADAL" clId="{650697AB-CF11-4CD4-B17F-16E7D104238C}" dt="2023-02-16T11:25:40.044" v="3488" actId="1076"/>
          <ac:spMkLst>
            <pc:docMk/>
            <pc:sldMk cId="1395386405" sldId="568"/>
            <ac:spMk id="6" creationId="{9F892ABE-1CBD-43F6-9BF1-2B6729A0BBC6}"/>
          </ac:spMkLst>
        </pc:spChg>
        <pc:spChg chg="add del mod">
          <ac:chgData name="Nowak Dariusz" userId="9e578734-b158-4481-befb-868697234f29" providerId="ADAL" clId="{650697AB-CF11-4CD4-B17F-16E7D104238C}" dt="2023-02-15T12:29:50.772" v="3131" actId="478"/>
          <ac:spMkLst>
            <pc:docMk/>
            <pc:sldMk cId="1395386405" sldId="568"/>
            <ac:spMk id="7" creationId="{2E795BBE-CA6B-0A17-D46B-639092265239}"/>
          </ac:spMkLst>
        </pc:spChg>
        <pc:spChg chg="mod">
          <ac:chgData name="Nowak Dariusz" userId="9e578734-b158-4481-befb-868697234f29" providerId="ADAL" clId="{650697AB-CF11-4CD4-B17F-16E7D104238C}" dt="2023-02-16T11:26:11.013" v="3505" actId="27636"/>
          <ac:spMkLst>
            <pc:docMk/>
            <pc:sldMk cId="1395386405" sldId="568"/>
            <ac:spMk id="38" creationId="{F9B95D2E-0081-400F-A1F3-ACBEF073904C}"/>
          </ac:spMkLst>
        </pc:spChg>
        <pc:picChg chg="del mod">
          <ac:chgData name="Nowak Dariusz" userId="9e578734-b158-4481-befb-868697234f29" providerId="ADAL" clId="{650697AB-CF11-4CD4-B17F-16E7D104238C}" dt="2023-02-15T12:29:49.273" v="3130" actId="478"/>
          <ac:picMkLst>
            <pc:docMk/>
            <pc:sldMk cId="1395386405" sldId="568"/>
            <ac:picMk id="8" creationId="{00000000-0000-0000-0000-000000000000}"/>
          </ac:picMkLst>
        </pc:picChg>
        <pc:picChg chg="add mod modCrop">
          <ac:chgData name="Nowak Dariusz" userId="9e578734-b158-4481-befb-868697234f29" providerId="ADAL" clId="{650697AB-CF11-4CD4-B17F-16E7D104238C}" dt="2023-02-15T12:34:11.073" v="3185" actId="14100"/>
          <ac:picMkLst>
            <pc:docMk/>
            <pc:sldMk cId="1395386405" sldId="568"/>
            <ac:picMk id="10" creationId="{8095D9E3-61B6-87C8-E170-04977311FED0}"/>
          </ac:picMkLst>
        </pc:picChg>
      </pc:sldChg>
      <pc:sldChg chg="delSp modSp mod modNotesTx">
        <pc:chgData name="Nowak Dariusz" userId="9e578734-b158-4481-befb-868697234f29" providerId="ADAL" clId="{650697AB-CF11-4CD4-B17F-16E7D104238C}" dt="2023-02-14T10:13:31.181" v="2655" actId="20577"/>
        <pc:sldMkLst>
          <pc:docMk/>
          <pc:sldMk cId="0" sldId="569"/>
        </pc:sldMkLst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5" creationId="{71AA3144-3754-406F-A227-6A726A1EF061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6" creationId="{71AA3144-3754-406F-A227-6A726A1EF061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7" creationId="{71AA3144-3754-406F-A227-6A726A1EF061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8" creationId="{71AA3144-3754-406F-A227-6A726A1EF061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15" creationId="{00000000-0000-0000-0000-000000000000}"/>
          </ac:spMkLst>
        </pc:spChg>
        <pc:spChg chg="del">
          <ac:chgData name="Nowak Dariusz" userId="9e578734-b158-4481-befb-868697234f29" providerId="ADAL" clId="{650697AB-CF11-4CD4-B17F-16E7D104238C}" dt="2023-02-14T09:53:11.529" v="363" actId="478"/>
          <ac:spMkLst>
            <pc:docMk/>
            <pc:sldMk cId="0" sldId="569"/>
            <ac:spMk id="17" creationId="{5B21127D-81E2-DF50-5AA0-D727440E6E3E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21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54:09.976" v="374" actId="1076"/>
          <ac:spMkLst>
            <pc:docMk/>
            <pc:sldMk cId="0" sldId="569"/>
            <ac:spMk id="23" creationId="{9E372B2D-BDFE-C217-D52B-93CDEF17F355}"/>
          </ac:spMkLst>
        </pc:spChg>
        <pc:spChg chg="mod">
          <ac:chgData name="Nowak Dariusz" userId="9e578734-b158-4481-befb-868697234f29" providerId="ADAL" clId="{650697AB-CF11-4CD4-B17F-16E7D104238C}" dt="2023-02-14T09:53:25.431" v="367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54:01.048" v="372" actId="1076"/>
          <ac:spMkLst>
            <pc:docMk/>
            <pc:sldMk cId="0" sldId="569"/>
            <ac:spMk id="26" creationId="{FDE4A8BF-6A11-60E0-3627-20D664DB50CD}"/>
          </ac:spMkLst>
        </pc:spChg>
        <pc:spChg chg="mod">
          <ac:chgData name="Nowak Dariusz" userId="9e578734-b158-4481-befb-868697234f29" providerId="ADAL" clId="{650697AB-CF11-4CD4-B17F-16E7D104238C}" dt="2023-02-14T09:54:05.143" v="373" actId="1076"/>
          <ac:spMkLst>
            <pc:docMk/>
            <pc:sldMk cId="0" sldId="569"/>
            <ac:spMk id="28" creationId="{01561198-2F21-A62C-5459-76D87FDDF756}"/>
          </ac:spMkLst>
        </pc:spChg>
        <pc:spChg chg="mod">
          <ac:chgData name="Nowak Dariusz" userId="9e578734-b158-4481-befb-868697234f29" providerId="ADAL" clId="{650697AB-CF11-4CD4-B17F-16E7D104238C}" dt="2023-02-14T09:54:01.048" v="372" actId="1076"/>
          <ac:spMkLst>
            <pc:docMk/>
            <pc:sldMk cId="0" sldId="569"/>
            <ac:spMk id="29" creationId="{9C5ACD35-0F9C-7AB9-6168-55EAE4D37869}"/>
          </ac:spMkLst>
        </pc:spChg>
        <pc:spChg chg="mod">
          <ac:chgData name="Nowak Dariusz" userId="9e578734-b158-4481-befb-868697234f29" providerId="ADAL" clId="{650697AB-CF11-4CD4-B17F-16E7D104238C}" dt="2023-02-14T09:53:38.799" v="369" actId="1076"/>
          <ac:spMkLst>
            <pc:docMk/>
            <pc:sldMk cId="0" sldId="569"/>
            <ac:spMk id="33" creationId="{00000000-0000-0000-0000-000000000000}"/>
          </ac:spMkLst>
        </pc:spChg>
        <pc:spChg chg="del">
          <ac:chgData name="Nowak Dariusz" userId="9e578734-b158-4481-befb-868697234f29" providerId="ADAL" clId="{650697AB-CF11-4CD4-B17F-16E7D104238C}" dt="2023-02-14T09:53:08.877" v="362" actId="478"/>
          <ac:spMkLst>
            <pc:docMk/>
            <pc:sldMk cId="0" sldId="569"/>
            <ac:spMk id="36" creationId="{00000000-0000-0000-0000-000000000000}"/>
          </ac:spMkLst>
        </pc:spChg>
        <pc:grpChg chg="mod">
          <ac:chgData name="Nowak Dariusz" userId="9e578734-b158-4481-befb-868697234f29" providerId="ADAL" clId="{650697AB-CF11-4CD4-B17F-16E7D104238C}" dt="2023-02-14T09:53:25.431" v="367" actId="1076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Nowak Dariusz" userId="9e578734-b158-4481-befb-868697234f29" providerId="ADAL" clId="{650697AB-CF11-4CD4-B17F-16E7D104238C}" dt="2023-02-14T09:53:25.431" v="367" actId="1076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Nowak Dariusz" userId="9e578734-b158-4481-befb-868697234f29" providerId="ADAL" clId="{650697AB-CF11-4CD4-B17F-16E7D104238C}" dt="2023-02-14T09:53:25.431" v="367" actId="1076"/>
          <ac:grpSpMkLst>
            <pc:docMk/>
            <pc:sldMk cId="0" sldId="569"/>
            <ac:grpSpMk id="24" creationId="{00000000-0000-0000-0000-000000000000}"/>
          </ac:grpSpMkLst>
        </pc:grpChg>
      </pc:sldChg>
      <pc:sldChg chg="addSp delSp modSp del mod setBg">
        <pc:chgData name="Nowak Dariusz" userId="9e578734-b158-4481-befb-868697234f29" providerId="ADAL" clId="{650697AB-CF11-4CD4-B17F-16E7D104238C}" dt="2023-02-14T09:49:56.944" v="241" actId="47"/>
        <pc:sldMkLst>
          <pc:docMk/>
          <pc:sldMk cId="2436146009" sldId="580"/>
        </pc:sldMkLst>
        <pc:spChg chg="add mod">
          <ac:chgData name="Nowak Dariusz" userId="9e578734-b158-4481-befb-868697234f29" providerId="ADAL" clId="{650697AB-CF11-4CD4-B17F-16E7D104238C}" dt="2023-02-14T09:49:06.088" v="201" actId="20577"/>
          <ac:spMkLst>
            <pc:docMk/>
            <pc:sldMk cId="2436146009" sldId="580"/>
            <ac:spMk id="2" creationId="{45D6951E-BC24-7ADE-E8A6-747DF3C03A24}"/>
          </ac:spMkLst>
        </pc:spChg>
        <pc:spChg chg="add del mod">
          <ac:chgData name="Nowak Dariusz" userId="9e578734-b158-4481-befb-868697234f29" providerId="ADAL" clId="{650697AB-CF11-4CD4-B17F-16E7D104238C}" dt="2023-02-14T09:49:01.370" v="189" actId="478"/>
          <ac:spMkLst>
            <pc:docMk/>
            <pc:sldMk cId="2436146009" sldId="580"/>
            <ac:spMk id="4" creationId="{0734FBC4-D945-4866-D624-980FE0AA2C45}"/>
          </ac:spMkLst>
        </pc:spChg>
        <pc:spChg chg="del mod">
          <ac:chgData name="Nowak Dariusz" userId="9e578734-b158-4481-befb-868697234f29" providerId="ADAL" clId="{650697AB-CF11-4CD4-B17F-16E7D104238C}" dt="2023-02-14T09:48:59.392" v="188" actId="478"/>
          <ac:spMkLst>
            <pc:docMk/>
            <pc:sldMk cId="2436146009" sldId="580"/>
            <ac:spMk id="40" creationId="{00000000-0000-0000-0000-000000000000}"/>
          </ac:spMkLst>
        </pc:spChg>
      </pc:sldChg>
      <pc:sldChg chg="addSp delSp modSp add mod">
        <pc:chgData name="Nowak Dariusz" userId="9e578734-b158-4481-befb-868697234f29" providerId="ADAL" clId="{650697AB-CF11-4CD4-B17F-16E7D104238C}" dt="2023-02-15T12:40:30.923" v="3370" actId="1076"/>
        <pc:sldMkLst>
          <pc:docMk/>
          <pc:sldMk cId="2491931283" sldId="581"/>
        </pc:sldMkLst>
        <pc:spChg chg="add del mod">
          <ac:chgData name="Nowak Dariusz" userId="9e578734-b158-4481-befb-868697234f29" providerId="ADAL" clId="{650697AB-CF11-4CD4-B17F-16E7D104238C}" dt="2023-02-14T09:49:45.109" v="238" actId="478"/>
          <ac:spMkLst>
            <pc:docMk/>
            <pc:sldMk cId="2491931283" sldId="581"/>
            <ac:spMk id="3" creationId="{A4AB5F22-466E-8065-15CD-A976B1688AAE}"/>
          </ac:spMkLst>
        </pc:spChg>
        <pc:spChg chg="mod">
          <ac:chgData name="Nowak Dariusz" userId="9e578734-b158-4481-befb-868697234f29" providerId="ADAL" clId="{650697AB-CF11-4CD4-B17F-16E7D104238C}" dt="2023-02-15T12:40:30.923" v="3370" actId="1076"/>
          <ac:spMkLst>
            <pc:docMk/>
            <pc:sldMk cId="2491931283" sldId="581"/>
            <ac:spMk id="4" creationId="{00000000-0000-0000-0000-000000000000}"/>
          </ac:spMkLst>
        </pc:spChg>
        <pc:spChg chg="mod">
          <ac:chgData name="Nowak Dariusz" userId="9e578734-b158-4481-befb-868697234f29" providerId="ADAL" clId="{650697AB-CF11-4CD4-B17F-16E7D104238C}" dt="2023-02-14T09:49:52.562" v="240"/>
          <ac:spMkLst>
            <pc:docMk/>
            <pc:sldMk cId="2491931283" sldId="581"/>
            <ac:spMk id="8" creationId="{549EB90A-3118-DD3D-ECE4-946CFEFEFF67}"/>
          </ac:spMkLst>
        </pc:spChg>
        <pc:spChg chg="del">
          <ac:chgData name="Nowak Dariusz" userId="9e578734-b158-4481-befb-868697234f29" providerId="ADAL" clId="{650697AB-CF11-4CD4-B17F-16E7D104238C}" dt="2023-02-14T09:49:42.578" v="236" actId="478"/>
          <ac:spMkLst>
            <pc:docMk/>
            <pc:sldMk cId="2491931283" sldId="581"/>
            <ac:spMk id="21" creationId="{00000000-0000-0000-0000-000000000000}"/>
          </ac:spMkLst>
        </pc:spChg>
        <pc:grpChg chg="del">
          <ac:chgData name="Nowak Dariusz" userId="9e578734-b158-4481-befb-868697234f29" providerId="ADAL" clId="{650697AB-CF11-4CD4-B17F-16E7D104238C}" dt="2023-02-14T09:49:46.067" v="239" actId="478"/>
          <ac:grpSpMkLst>
            <pc:docMk/>
            <pc:sldMk cId="2491931283" sldId="581"/>
            <ac:grpSpMk id="5" creationId="{E9F13B07-5C67-4512-A30D-DB85D009ACF8}"/>
          </ac:grpSpMkLst>
        </pc:grpChg>
        <pc:grpChg chg="add mod">
          <ac:chgData name="Nowak Dariusz" userId="9e578734-b158-4481-befb-868697234f29" providerId="ADAL" clId="{650697AB-CF11-4CD4-B17F-16E7D104238C}" dt="2023-02-14T09:49:52.562" v="240"/>
          <ac:grpSpMkLst>
            <pc:docMk/>
            <pc:sldMk cId="2491931283" sldId="581"/>
            <ac:grpSpMk id="6" creationId="{A969A0E4-53F5-94F1-C0B8-503AD2231A1E}"/>
          </ac:grpSpMkLst>
        </pc:grpChg>
        <pc:graphicFrameChg chg="add mod">
          <ac:chgData name="Nowak Dariusz" userId="9e578734-b158-4481-befb-868697234f29" providerId="ADAL" clId="{650697AB-CF11-4CD4-B17F-16E7D104238C}" dt="2023-02-15T12:11:29.911" v="3022" actId="14100"/>
          <ac:graphicFrameMkLst>
            <pc:docMk/>
            <pc:sldMk cId="2491931283" sldId="581"/>
            <ac:graphicFrameMk id="9" creationId="{A1C6D31C-BE73-D746-CE24-EDF2DDF0737D}"/>
          </ac:graphicFrameMkLst>
        </pc:graphicFrameChg>
        <pc:picChg chg="mod">
          <ac:chgData name="Nowak Dariusz" userId="9e578734-b158-4481-befb-868697234f29" providerId="ADAL" clId="{650697AB-CF11-4CD4-B17F-16E7D104238C}" dt="2023-02-14T09:49:52.562" v="240"/>
          <ac:picMkLst>
            <pc:docMk/>
            <pc:sldMk cId="2491931283" sldId="581"/>
            <ac:picMk id="7" creationId="{32477C02-0DC7-5F7B-BC88-1A6D99E7CD90}"/>
          </ac:picMkLst>
        </pc:picChg>
        <pc:picChg chg="del">
          <ac:chgData name="Nowak Dariusz" userId="9e578734-b158-4481-befb-868697234f29" providerId="ADAL" clId="{650697AB-CF11-4CD4-B17F-16E7D104238C}" dt="2023-02-14T09:49:43.242" v="237" actId="478"/>
          <ac:picMkLst>
            <pc:docMk/>
            <pc:sldMk cId="2491931283" sldId="581"/>
            <ac:picMk id="10" creationId="{422C0C24-681F-49D0-8069-877E14627506}"/>
          </ac:picMkLst>
        </pc:picChg>
      </pc:sldChg>
      <pc:sldChg chg="addSp delSp modSp add mod">
        <pc:chgData name="Nowak Dariusz" userId="9e578734-b158-4481-befb-868697234f29" providerId="ADAL" clId="{650697AB-CF11-4CD4-B17F-16E7D104238C}" dt="2023-02-16T11:24:23.385" v="3486" actId="207"/>
        <pc:sldMkLst>
          <pc:docMk/>
          <pc:sldMk cId="829762209" sldId="582"/>
        </pc:sldMkLst>
        <pc:spChg chg="mod">
          <ac:chgData name="Nowak Dariusz" userId="9e578734-b158-4481-befb-868697234f29" providerId="ADAL" clId="{650697AB-CF11-4CD4-B17F-16E7D104238C}" dt="2023-02-15T12:39:57.714" v="3365" actId="14100"/>
          <ac:spMkLst>
            <pc:docMk/>
            <pc:sldMk cId="829762209" sldId="582"/>
            <ac:spMk id="2" creationId="{82E404CB-4913-0C7F-12EC-D47A17CDA3FE}"/>
          </ac:spMkLst>
        </pc:spChg>
        <pc:spChg chg="mod">
          <ac:chgData name="Nowak Dariusz" userId="9e578734-b158-4481-befb-868697234f29" providerId="ADAL" clId="{650697AB-CF11-4CD4-B17F-16E7D104238C}" dt="2023-02-15T12:41:32.174" v="3385" actId="1076"/>
          <ac:spMkLst>
            <pc:docMk/>
            <pc:sldMk cId="829762209" sldId="582"/>
            <ac:spMk id="4" creationId="{00000000-0000-0000-0000-000000000000}"/>
          </ac:spMkLst>
        </pc:spChg>
        <pc:spChg chg="add del mod">
          <ac:chgData name="Nowak Dariusz" userId="9e578734-b158-4481-befb-868697234f29" providerId="ADAL" clId="{650697AB-CF11-4CD4-B17F-16E7D104238C}" dt="2023-02-15T12:12:49.061" v="3065" actId="478"/>
          <ac:spMkLst>
            <pc:docMk/>
            <pc:sldMk cId="829762209" sldId="582"/>
            <ac:spMk id="6" creationId="{5FB92353-D031-7AC0-1318-A1FEB5EC34CF}"/>
          </ac:spMkLst>
        </pc:spChg>
        <pc:spChg chg="mod">
          <ac:chgData name="Nowak Dariusz" userId="9e578734-b158-4481-befb-868697234f29" providerId="ADAL" clId="{650697AB-CF11-4CD4-B17F-16E7D104238C}" dt="2023-02-16T11:24:23.385" v="3486" actId="207"/>
          <ac:spMkLst>
            <pc:docMk/>
            <pc:sldMk cId="829762209" sldId="582"/>
            <ac:spMk id="21" creationId="{00000000-0000-0000-0000-000000000000}"/>
          </ac:spMkLst>
        </pc:spChg>
        <pc:grpChg chg="del">
          <ac:chgData name="Nowak Dariusz" userId="9e578734-b158-4481-befb-868697234f29" providerId="ADAL" clId="{650697AB-CF11-4CD4-B17F-16E7D104238C}" dt="2023-02-15T12:12:49.851" v="3066" actId="478"/>
          <ac:grpSpMkLst>
            <pc:docMk/>
            <pc:sldMk cId="829762209" sldId="582"/>
            <ac:grpSpMk id="5" creationId="{E9F13B07-5C67-4512-A30D-DB85D009ACF8}"/>
          </ac:grpSpMkLst>
        </pc:grpChg>
        <pc:picChg chg="add mod modCrop">
          <ac:chgData name="Nowak Dariusz" userId="9e578734-b158-4481-befb-868697234f29" providerId="ADAL" clId="{650697AB-CF11-4CD4-B17F-16E7D104238C}" dt="2023-02-15T12:39:35.114" v="3362" actId="14100"/>
          <ac:picMkLst>
            <pc:docMk/>
            <pc:sldMk cId="829762209" sldId="582"/>
            <ac:picMk id="8" creationId="{C27E432A-F888-6A63-6592-2856FDFFA670}"/>
          </ac:picMkLst>
        </pc:picChg>
        <pc:picChg chg="del">
          <ac:chgData name="Nowak Dariusz" userId="9e578734-b158-4481-befb-868697234f29" providerId="ADAL" clId="{650697AB-CF11-4CD4-B17F-16E7D104238C}" dt="2023-02-15T12:12:48.281" v="3064" actId="478"/>
          <ac:picMkLst>
            <pc:docMk/>
            <pc:sldMk cId="829762209" sldId="582"/>
            <ac:picMk id="10" creationId="{422C0C24-681F-49D0-8069-877E14627506}"/>
          </ac:picMkLst>
        </pc:picChg>
      </pc:sldChg>
      <pc:sldChg chg="new del">
        <pc:chgData name="Nowak Dariusz" userId="9e578734-b158-4481-befb-868697234f29" providerId="ADAL" clId="{650697AB-CF11-4CD4-B17F-16E7D104238C}" dt="2023-02-15T12:08:44.351" v="3019" actId="47"/>
        <pc:sldMkLst>
          <pc:docMk/>
          <pc:sldMk cId="934816564" sldId="582"/>
        </pc:sldMkLst>
      </pc:sldChg>
      <pc:sldChg chg="new del">
        <pc:chgData name="Nowak Dariusz" userId="9e578734-b158-4481-befb-868697234f29" providerId="ADAL" clId="{650697AB-CF11-4CD4-B17F-16E7D104238C}" dt="2023-02-15T12:12:18.051" v="3031" actId="680"/>
        <pc:sldMkLst>
          <pc:docMk/>
          <pc:sldMk cId="3868007600" sldId="582"/>
        </pc:sldMkLst>
      </pc:sldChg>
      <pc:sldMasterChg chg="delSldLayout">
        <pc:chgData name="Nowak Dariusz" userId="9e578734-b158-4481-befb-868697234f29" providerId="ADAL" clId="{650697AB-CF11-4CD4-B17F-16E7D104238C}" dt="2023-02-14T09:49:56.944" v="241" actId="47"/>
        <pc:sldMasterMkLst>
          <pc:docMk/>
          <pc:sldMasterMk cId="2173270195" sldId="2147483661"/>
        </pc:sldMasterMkLst>
        <pc:sldLayoutChg chg="del">
          <pc:chgData name="Nowak Dariusz" userId="9e578734-b158-4481-befb-868697234f29" providerId="ADAL" clId="{650697AB-CF11-4CD4-B17F-16E7D104238C}" dt="2023-02-14T09:49:56.944" v="241" actId="47"/>
          <pc:sldLayoutMkLst>
            <pc:docMk/>
            <pc:sldMasterMk cId="2173270195" sldId="2147483661"/>
            <pc:sldLayoutMk cId="1886261765" sldId="2147483681"/>
          </pc:sldLayoutMkLst>
        </pc:sldLayoutChg>
      </pc:sldMasterChg>
    </pc:docChg>
  </pc:docChgLst>
  <pc:docChgLst>
    <pc:chgData name="Czenczek Andrzej" userId="139dcea2-238b-40d1-9da0-20ab09be7257" providerId="ADAL" clId="{147578A0-481E-4917-9242-E97480FA44DA}"/>
    <pc:docChg chg="delSld modSld">
      <pc:chgData name="Czenczek Andrzej" userId="139dcea2-238b-40d1-9da0-20ab09be7257" providerId="ADAL" clId="{147578A0-481E-4917-9242-E97480FA44DA}" dt="2022-06-01T09:57:20.736" v="71" actId="1076"/>
      <pc:docMkLst>
        <pc:docMk/>
      </pc:docMkLst>
      <pc:sldChg chg="del">
        <pc:chgData name="Czenczek Andrzej" userId="139dcea2-238b-40d1-9da0-20ab09be7257" providerId="ADAL" clId="{147578A0-481E-4917-9242-E97480FA44DA}" dt="2022-06-01T09:56:24.270" v="66" actId="47"/>
        <pc:sldMkLst>
          <pc:docMk/>
          <pc:sldMk cId="0" sldId="567"/>
        </pc:sldMkLst>
      </pc:sldChg>
      <pc:sldChg chg="modSp mod">
        <pc:chgData name="Czenczek Andrzej" userId="139dcea2-238b-40d1-9da0-20ab09be7257" providerId="ADAL" clId="{147578A0-481E-4917-9242-E97480FA44DA}" dt="2022-06-01T09:57:20.736" v="71" actId="1076"/>
        <pc:sldMkLst>
          <pc:docMk/>
          <pc:sldMk cId="0" sldId="569"/>
        </pc:sldMkLst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5" creationId="{71AA3144-3754-406F-A227-6A726A1EF061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6" creationId="{71AA3144-3754-406F-A227-6A726A1EF061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7" creationId="{71AA3144-3754-406F-A227-6A726A1EF061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8" creationId="{71AA3144-3754-406F-A227-6A726A1EF061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15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21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33" creationId="{00000000-0000-0000-0000-000000000000}"/>
          </ac:spMkLst>
        </pc:spChg>
        <pc:spChg chg="mod">
          <ac:chgData name="Czenczek Andrzej" userId="139dcea2-238b-40d1-9da0-20ab09be7257" providerId="ADAL" clId="{147578A0-481E-4917-9242-E97480FA44DA}" dt="2022-06-01T09:57:20.736" v="71" actId="1076"/>
          <ac:spMkLst>
            <pc:docMk/>
            <pc:sldMk cId="0" sldId="569"/>
            <ac:spMk id="36" creationId="{00000000-0000-0000-0000-000000000000}"/>
          </ac:spMkLst>
        </pc:spChg>
        <pc:grpChg chg="mod">
          <ac:chgData name="Czenczek Andrzej" userId="139dcea2-238b-40d1-9da0-20ab09be7257" providerId="ADAL" clId="{147578A0-481E-4917-9242-E97480FA44DA}" dt="2022-06-01T09:57:20.736" v="71" actId="1076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Czenczek Andrzej" userId="139dcea2-238b-40d1-9da0-20ab09be7257" providerId="ADAL" clId="{147578A0-481E-4917-9242-E97480FA44DA}" dt="2022-06-01T09:57:20.736" v="71" actId="1076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Czenczek Andrzej" userId="139dcea2-238b-40d1-9da0-20ab09be7257" providerId="ADAL" clId="{147578A0-481E-4917-9242-E97480FA44DA}" dt="2022-06-01T09:57:20.736" v="71" actId="1076"/>
          <ac:grpSpMkLst>
            <pc:docMk/>
            <pc:sldMk cId="0" sldId="569"/>
            <ac:grpSpMk id="24" creationId="{00000000-0000-0000-0000-000000000000}"/>
          </ac:grpSpMkLst>
        </pc:grpChg>
        <pc:picChg chg="mod">
          <ac:chgData name="Czenczek Andrzej" userId="139dcea2-238b-40d1-9da0-20ab09be7257" providerId="ADAL" clId="{147578A0-481E-4917-9242-E97480FA44DA}" dt="2022-06-01T09:54:11.145" v="62" actId="1076"/>
          <ac:picMkLst>
            <pc:docMk/>
            <pc:sldMk cId="0" sldId="569"/>
            <ac:picMk id="4" creationId="{9A0F32CF-2C02-CF82-E055-96964A8768F4}"/>
          </ac:picMkLst>
        </pc:picChg>
        <pc:picChg chg="mod">
          <ac:chgData name="Czenczek Andrzej" userId="139dcea2-238b-40d1-9da0-20ab09be7257" providerId="ADAL" clId="{147578A0-481E-4917-9242-E97480FA44DA}" dt="2022-06-01T09:54:21.113" v="63" actId="1076"/>
          <ac:picMkLst>
            <pc:docMk/>
            <pc:sldMk cId="0" sldId="569"/>
            <ac:picMk id="9" creationId="{4F2A913A-5338-5794-0EAD-D0E70F8A81B1}"/>
          </ac:picMkLst>
        </pc:picChg>
        <pc:picChg chg="mod">
          <ac:chgData name="Czenczek Andrzej" userId="139dcea2-238b-40d1-9da0-20ab09be7257" providerId="ADAL" clId="{147578A0-481E-4917-9242-E97480FA44DA}" dt="2022-06-01T09:54:27.944" v="64" actId="1076"/>
          <ac:picMkLst>
            <pc:docMk/>
            <pc:sldMk cId="0" sldId="569"/>
            <ac:picMk id="11" creationId="{91AABDAA-A139-6D31-174C-205683439434}"/>
          </ac:picMkLst>
        </pc:picChg>
        <pc:picChg chg="mod">
          <ac:chgData name="Czenczek Andrzej" userId="139dcea2-238b-40d1-9da0-20ab09be7257" providerId="ADAL" clId="{147578A0-481E-4917-9242-E97480FA44DA}" dt="2022-06-01T09:54:32.559" v="65" actId="1076"/>
          <ac:picMkLst>
            <pc:docMk/>
            <pc:sldMk cId="0" sldId="569"/>
            <ac:picMk id="12" creationId="{419F69A0-69AC-A358-F3E0-F9D703C53909}"/>
          </ac:picMkLst>
        </pc:picChg>
      </pc:sldChg>
    </pc:docChg>
  </pc:docChgLst>
  <pc:docChgLst>
    <pc:chgData name="Nowak Dariusz" userId="9e578734-b158-4481-befb-868697234f29" providerId="ADAL" clId="{D9983380-6A4E-4227-A410-53CD04C76E22}"/>
    <pc:docChg chg="undo custSel modSld">
      <pc:chgData name="Nowak Dariusz" userId="9e578734-b158-4481-befb-868697234f29" providerId="ADAL" clId="{D9983380-6A4E-4227-A410-53CD04C76E22}" dt="2023-01-19T15:41:46.967" v="95" actId="1076"/>
      <pc:docMkLst>
        <pc:docMk/>
      </pc:docMkLst>
      <pc:sldChg chg="modSp mod">
        <pc:chgData name="Nowak Dariusz" userId="9e578734-b158-4481-befb-868697234f29" providerId="ADAL" clId="{D9983380-6A4E-4227-A410-53CD04C76E22}" dt="2023-01-19T15:38:55.472" v="35" actId="1076"/>
        <pc:sldMkLst>
          <pc:docMk/>
          <pc:sldMk cId="1622436206" sldId="553"/>
        </pc:sldMkLst>
        <pc:spChg chg="mod">
          <ac:chgData name="Nowak Dariusz" userId="9e578734-b158-4481-befb-868697234f29" providerId="ADAL" clId="{D9983380-6A4E-4227-A410-53CD04C76E22}" dt="2023-01-19T15:38:45.666" v="33" actId="2710"/>
          <ac:spMkLst>
            <pc:docMk/>
            <pc:sldMk cId="1622436206" sldId="553"/>
            <ac:spMk id="34" creationId="{AEB9C810-CFEA-4717-A8A2-9964AF19B7FE}"/>
          </ac:spMkLst>
        </pc:spChg>
        <pc:spChg chg="mod">
          <ac:chgData name="Nowak Dariusz" userId="9e578734-b158-4481-befb-868697234f29" providerId="ADAL" clId="{D9983380-6A4E-4227-A410-53CD04C76E22}" dt="2023-01-19T15:38:55.472" v="35" actId="1076"/>
          <ac:spMkLst>
            <pc:docMk/>
            <pc:sldMk cId="1622436206" sldId="553"/>
            <ac:spMk id="51" creationId="{AEB9C810-CFEA-4717-A8A2-9964AF19B7FE}"/>
          </ac:spMkLst>
        </pc:spChg>
        <pc:spChg chg="mod">
          <ac:chgData name="Nowak Dariusz" userId="9e578734-b158-4481-befb-868697234f29" providerId="ADAL" clId="{D9983380-6A4E-4227-A410-53CD04C76E22}" dt="2023-01-19T15:38:50.327" v="34" actId="2710"/>
          <ac:spMkLst>
            <pc:docMk/>
            <pc:sldMk cId="1622436206" sldId="553"/>
            <ac:spMk id="52" creationId="{AEB9C810-CFEA-4717-A8A2-9964AF19B7FE}"/>
          </ac:spMkLst>
        </pc:spChg>
        <pc:picChg chg="mod">
          <ac:chgData name="Nowak Dariusz" userId="9e578734-b158-4481-befb-868697234f29" providerId="ADAL" clId="{D9983380-6A4E-4227-A410-53CD04C76E22}" dt="2023-01-19T15:37:55.260" v="1" actId="1076"/>
          <ac:picMkLst>
            <pc:docMk/>
            <pc:sldMk cId="1622436206" sldId="553"/>
            <ac:picMk id="33" creationId="{24077766-63A9-45EB-8E3E-96F30AE35349}"/>
          </ac:picMkLst>
        </pc:picChg>
        <pc:picChg chg="mod">
          <ac:chgData name="Nowak Dariusz" userId="9e578734-b158-4481-befb-868697234f29" providerId="ADAL" clId="{D9983380-6A4E-4227-A410-53CD04C76E22}" dt="2023-01-19T15:37:55.260" v="1" actId="1076"/>
          <ac:picMkLst>
            <pc:docMk/>
            <pc:sldMk cId="1622436206" sldId="553"/>
            <ac:picMk id="35" creationId="{3B4068D5-31EA-43E6-99CA-D23D1F45E500}"/>
          </ac:picMkLst>
        </pc:picChg>
        <pc:picChg chg="mod">
          <ac:chgData name="Nowak Dariusz" userId="9e578734-b158-4481-befb-868697234f29" providerId="ADAL" clId="{D9983380-6A4E-4227-A410-53CD04C76E22}" dt="2023-01-19T15:37:55.260" v="1" actId="1076"/>
          <ac:picMkLst>
            <pc:docMk/>
            <pc:sldMk cId="1622436206" sldId="553"/>
            <ac:picMk id="49" creationId="{00000000-0000-0000-0000-000000000000}"/>
          </ac:picMkLst>
        </pc:picChg>
      </pc:sldChg>
      <pc:sldChg chg="addSp modSp mod">
        <pc:chgData name="Nowak Dariusz" userId="9e578734-b158-4481-befb-868697234f29" providerId="ADAL" clId="{D9983380-6A4E-4227-A410-53CD04C76E22}" dt="2023-01-19T15:41:46.967" v="95" actId="1076"/>
        <pc:sldMkLst>
          <pc:docMk/>
          <pc:sldMk cId="0" sldId="569"/>
        </pc:sldMkLst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5" creationId="{71AA3144-3754-406F-A227-6A726A1EF061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6" creationId="{71AA3144-3754-406F-A227-6A726A1EF061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7" creationId="{71AA3144-3754-406F-A227-6A726A1EF061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8" creationId="{71AA3144-3754-406F-A227-6A726A1EF061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15" creationId="{00000000-0000-0000-0000-000000000000}"/>
          </ac:spMkLst>
        </pc:spChg>
        <pc:spChg chg="add mod">
          <ac:chgData name="Nowak Dariusz" userId="9e578734-b158-4481-befb-868697234f29" providerId="ADAL" clId="{D9983380-6A4E-4227-A410-53CD04C76E22}" dt="2023-01-19T15:41:00.334" v="50" actId="108"/>
          <ac:spMkLst>
            <pc:docMk/>
            <pc:sldMk cId="0" sldId="569"/>
            <ac:spMk id="16" creationId="{C48BD05E-BA9A-E55A-B634-864E6122D341}"/>
          </ac:spMkLst>
        </pc:spChg>
        <pc:spChg chg="add mod">
          <ac:chgData name="Nowak Dariusz" userId="9e578734-b158-4481-befb-868697234f29" providerId="ADAL" clId="{D9983380-6A4E-4227-A410-53CD04C76E22}" dt="2023-01-19T15:41:46.967" v="95" actId="1076"/>
          <ac:spMkLst>
            <pc:docMk/>
            <pc:sldMk cId="0" sldId="569"/>
            <ac:spMk id="17" creationId="{5B21127D-81E2-DF50-5AA0-D727440E6E3E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21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33" creationId="{00000000-0000-0000-0000-000000000000}"/>
          </ac:spMkLst>
        </pc:spChg>
        <pc:spChg chg="mod">
          <ac:chgData name="Nowak Dariusz" userId="9e578734-b158-4481-befb-868697234f29" providerId="ADAL" clId="{D9983380-6A4E-4227-A410-53CD04C76E22}" dt="2023-01-19T15:41:42.037" v="94" actId="1076"/>
          <ac:spMkLst>
            <pc:docMk/>
            <pc:sldMk cId="0" sldId="569"/>
            <ac:spMk id="36" creationId="{00000000-0000-0000-0000-000000000000}"/>
          </ac:spMkLst>
        </pc:spChg>
        <pc:grpChg chg="mod">
          <ac:chgData name="Nowak Dariusz" userId="9e578734-b158-4481-befb-868697234f29" providerId="ADAL" clId="{D9983380-6A4E-4227-A410-53CD04C76E22}" dt="2023-01-19T15:41:42.037" v="94" actId="1076"/>
          <ac:grpSpMkLst>
            <pc:docMk/>
            <pc:sldMk cId="0" sldId="569"/>
            <ac:grpSpMk id="2" creationId="{00000000-0000-0000-0000-000000000000}"/>
          </ac:grpSpMkLst>
        </pc:grpChg>
        <pc:grpChg chg="mod">
          <ac:chgData name="Nowak Dariusz" userId="9e578734-b158-4481-befb-868697234f29" providerId="ADAL" clId="{D9983380-6A4E-4227-A410-53CD04C76E22}" dt="2023-01-19T15:41:42.037" v="94" actId="1076"/>
          <ac:grpSpMkLst>
            <pc:docMk/>
            <pc:sldMk cId="0" sldId="569"/>
            <ac:grpSpMk id="3" creationId="{00000000-0000-0000-0000-000000000000}"/>
          </ac:grpSpMkLst>
        </pc:grpChg>
        <pc:grpChg chg="mod">
          <ac:chgData name="Nowak Dariusz" userId="9e578734-b158-4481-befb-868697234f29" providerId="ADAL" clId="{D9983380-6A4E-4227-A410-53CD04C76E22}" dt="2023-01-19T15:41:42.037" v="94" actId="1076"/>
          <ac:grpSpMkLst>
            <pc:docMk/>
            <pc:sldMk cId="0" sldId="569"/>
            <ac:grpSpMk id="24" creationId="{00000000-0000-0000-0000-000000000000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A948-80D2-43B6-8CBC-EF05D023E729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6FDC-65C1-4477-ABDA-003A4795EB49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urządzeń pod napięciem.</a:t>
            </a:r>
          </a:p>
          <a:p>
            <a:r>
              <a:rPr lang="pl-PL" dirty="0"/>
              <a:t>Nie otwieramy rozdzielnic RB.</a:t>
            </a:r>
          </a:p>
          <a:p>
            <a:r>
              <a:rPr lang="pl-PL" dirty="0"/>
              <a:t>Uwaga na kable, patrzymy pod nogi podczas poruszania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34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pojemników z substancjami niebezpiecznymi.</a:t>
            </a:r>
          </a:p>
          <a:p>
            <a:r>
              <a:rPr lang="pl-PL" dirty="0"/>
              <a:t>Nie wchodzimy w strefy szczególnego narażenia oparami substancji niebezpiecznych (np. żywica w garażu – jeżeli występuje).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Proszę zgłosić do nadzoru wszystkie obserwacje BHP oraz zdarzenia wypadkowe oraz potencjalnie wypadkowe zaobserwowane podczas wizyty.</a:t>
            </a:r>
          </a:p>
          <a:p>
            <a:r>
              <a:rPr lang="pl-PL" dirty="0"/>
              <a:t>Niezwłocznie zajmiemy się wyjaśnieniem danej sytuacji i wdrożeniem działań naprawczych w razie potrzeby.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budowie obowiązkowo nosimy kask z paskiem podbródkowym, kamizelkę odblaskową oraz obuwie ochronne w klasie S3 (z podeszwą antyprzebiciową i noskiem).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0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941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w strefy niebezpieczne (zagrożenie spadającymi przedmiotami).</a:t>
            </a:r>
          </a:p>
          <a:p>
            <a:r>
              <a:rPr lang="pl-PL" dirty="0"/>
              <a:t>Nie opieramy się o barierki nie wychylamy się (zagrożenie upadkiem z wysokości).</a:t>
            </a:r>
          </a:p>
          <a:p>
            <a:r>
              <a:rPr lang="pl-PL" dirty="0"/>
              <a:t>Chodzimy wyznaczonymi ciągami pieszymi i schodniami.</a:t>
            </a:r>
          </a:p>
          <a:p>
            <a:r>
              <a:rPr lang="pl-PL" dirty="0"/>
              <a:t>Uwaga na otwory w stropach, patrzymy pod nogi.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pod transportowany ładunek.</a:t>
            </a:r>
          </a:p>
          <a:p>
            <a:r>
              <a:rPr lang="pl-PL" dirty="0"/>
              <a:t>Nie zbliżamy się do miejsca w którym są podpinane -odpinane ładunki od haka żurawia.</a:t>
            </a:r>
          </a:p>
          <a:p>
            <a:r>
              <a:rPr lang="pl-PL" dirty="0"/>
              <a:t>Stosujemy się do komunikatów sygnalisty i hakowego (gwizdki lub polecenia ustne).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Chodzimy wyznaczonymi ciągami pieszymi.</a:t>
            </a:r>
          </a:p>
          <a:p>
            <a:r>
              <a:rPr lang="pl-PL" dirty="0"/>
              <a:t>Nie zbliżamy się do strefy niebezpiecznej pracy sprzętu.</a:t>
            </a:r>
          </a:p>
          <a:p>
            <a:r>
              <a:rPr lang="pl-PL" dirty="0"/>
              <a:t>Przed przejściem obok pracującego sprzętu najpierw upewniamy się że jesteśmy widoczni dla operatora sprzętu (nawiązujemy kontakt wzrokowy).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70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zbliżamy się do miejsca wykonywania prac z otwartym ogniem np. zgrzewanie papy.</a:t>
            </a:r>
          </a:p>
          <a:p>
            <a:r>
              <a:rPr lang="pl-PL" dirty="0"/>
              <a:t>Nie dotykamy sprzętu i materiałów (mogą być gorące).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24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D63F2C7-E494-2A7C-9154-4F83D15839C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57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E7100141-CB0B-16BA-54A3-01BF59BCD8F6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3389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EA0FA70-3E9D-84D3-D4BD-CADC318C74C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7F45806-D617-EA55-D38C-7EFD265F76BC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8364" y="3630409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96B59B7-E1CC-F7BF-47E0-23CA7237E5E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6932247-6A2C-5698-D76A-C91B44CA13B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3DBC1D0-127A-5DDB-E0D2-F0B2628A3F8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34785"/>
            <a:ext cx="11658599" cy="43270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1648A38-0635-448D-9200-D6CF8A8D9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2056" y="0"/>
            <a:ext cx="2504796" cy="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chemat blokowy: proces 3"/>
          <p:cNvSpPr/>
          <p:nvPr userDrawn="1"/>
        </p:nvSpPr>
        <p:spPr>
          <a:xfrm>
            <a:off x="7288478" y="2710325"/>
            <a:ext cx="1545914" cy="2258185"/>
          </a:xfrm>
          <a:prstGeom prst="flowChartProcess">
            <a:avLst/>
          </a:prstGeom>
          <a:noFill/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76" r:id="rId3"/>
    <p:sldLayoutId id="2147483677" r:id="rId4"/>
    <p:sldLayoutId id="2147483678" r:id="rId5"/>
    <p:sldLayoutId id="2147483664" r:id="rId6"/>
    <p:sldLayoutId id="214748367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80" r:id="rId15"/>
    <p:sldLayoutId id="2147483673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9F656A90-E44F-022C-FCD3-B05C40DF225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8F33A13-235E-F42F-954B-1118AE94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959E65-A348-6A7D-DEBB-75A8CD71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17C46890-9127-C24A-F92B-FE2D3AAA6352}"/>
              </a:ext>
            </a:extLst>
          </p:cNvPr>
          <p:cNvSpPr txBox="1">
            <a:spLocks/>
          </p:cNvSpPr>
          <p:nvPr/>
        </p:nvSpPr>
        <p:spPr>
          <a:xfrm>
            <a:off x="7213765" y="5398705"/>
            <a:ext cx="4780313" cy="11089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6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ymbol zastępczy obrazu 63" descr="Obraz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028" b="9028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sp>
        <p:nvSpPr>
          <p:cNvPr id="61" name="Tytuł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ruch kołowy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wheel traffic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FEE22B-75A8-B667-DB86-240B9912C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D8F46A8-E8E9-6919-DDCA-44812A6B51E5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08E10637-4F30-B970-7EA5-4CED1356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Symbol zastępczy zawartości 33">
              <a:extLst>
                <a:ext uri="{FF2B5EF4-FFF2-40B4-BE49-F238E27FC236}">
                  <a16:creationId xmlns:a16="http://schemas.microsoft.com/office/drawing/2014/main" id="{1541725D-8ECB-0A2B-BD17-FB25D3611F9F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04559285-4869-A6BC-9587-41323E0C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3"/>
          <a:stretch/>
        </p:blipFill>
        <p:spPr>
          <a:xfrm>
            <a:off x="436850" y="1801895"/>
            <a:ext cx="3386125" cy="32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hp podczas spawania - Infor.pl">
            <a:extLst>
              <a:ext uri="{FF2B5EF4-FFF2-40B4-BE49-F238E27FC236}">
                <a16:creationId xmlns:a16="http://schemas.microsoft.com/office/drawing/2014/main" id="{69CDEA30-3CB6-D1BA-07D1-847C8892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3428999"/>
            <a:ext cx="404385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prace gorące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hot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980345-7548-7751-D6F4-01C521B1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50" y="2104196"/>
            <a:ext cx="3345831" cy="29189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9206-FC9B-FA45-E5B2-B0235658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32" y="2045061"/>
            <a:ext cx="3345831" cy="2930552"/>
          </a:xfrm>
          <a:prstGeom prst="rect">
            <a:avLst/>
          </a:prstGeom>
        </p:spPr>
      </p:pic>
      <p:pic>
        <p:nvPicPr>
          <p:cNvPr id="1026" name="Picture 2" descr="Papa termozgrzewalna. Dobór papy termozgrzewalnej do pokrycia oraz zasady  jej układania - muratorplus.pl">
            <a:extLst>
              <a:ext uri="{FF2B5EF4-FFF2-40B4-BE49-F238E27FC236}">
                <a16:creationId xmlns:a16="http://schemas.microsoft.com/office/drawing/2014/main" id="{C6D2F5D1-B9C0-851D-1732-F3299F35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734784"/>
            <a:ext cx="403828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D4ADC75-1FF9-666A-AD4D-BE9A979E5999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98A1CE2F-D6A2-1C17-C500-2EDC70DA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67C1B877-581D-5382-648E-58C6CB71C78E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95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elektryczność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electricity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4" name="Symbol zastępczy obrazu 53" descr="Obraz2.jpg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9122" b="9122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76E8A2-D5BB-2E28-CE55-A82FBC8B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9" y="2185060"/>
            <a:ext cx="3177950" cy="27987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B9D111-1584-0EF5-6667-7B2039D0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F9400EB-7D6E-777A-38EE-2E9267B62397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DD090AEB-9D10-EFC4-30CF-D72E4A67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53716FBF-3389-D6CE-74CB-56468B2AE124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43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ytuł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substancje niebezpieczne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obrazu 3" descr="Obraz zawierający tekst, wewnątrz, półka, napój&#10;&#10;Opis wygenerowany automatycznie">
            <a:extLst>
              <a:ext uri="{FF2B5EF4-FFF2-40B4-BE49-F238E27FC236}">
                <a16:creationId xmlns:a16="http://schemas.microsoft.com/office/drawing/2014/main" id="{0484DC8D-D17D-45B1-ABBB-6BD5B0A2B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Zgłoś jeżeli zauważyłeś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078186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Obserwacja</a:t>
            </a:r>
            <a:r>
              <a:rPr lang="pl-PL" sz="1600" dirty="0"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Observation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51" name="Prostokąt 50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64688" y="5280697"/>
            <a:ext cx="4181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Zdarzenie potencjalnie wypadkowe</a:t>
            </a:r>
            <a:r>
              <a:rPr lang="pl-PL" sz="1600" dirty="0">
                <a:latin typeface="Gotham Light" pitchFamily="50" charset="0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Near miss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84821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Gotham Book" pitchFamily="50" charset="0"/>
                <a:cs typeface="Gotham Book" pitchFamily="50" charset="0"/>
              </a:rPr>
              <a:t>Pierwsza pomoc / Wypadek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</a:rPr>
              <a:t>First Aid/ 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Accident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99998" y="144493"/>
            <a:ext cx="8292907" cy="5700921"/>
            <a:chOff x="1307807" y="1105288"/>
            <a:chExt cx="6904038" cy="4594173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308" y="1229603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7807" y="1795687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1075" y="3914183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1075" y="4551621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PIERWSZA POMOC/ 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Aid/ 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308" y="5228211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37825" y="1105288"/>
              <a:ext cx="1558507" cy="575315"/>
              <a:chOff x="4630025" y="1105289"/>
              <a:chExt cx="1558507" cy="57531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30025" y="113423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83583" y="1105289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31332" y="113548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37825" y="1722392"/>
              <a:ext cx="1564312" cy="575315"/>
              <a:chOff x="4782425" y="908793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82425" y="90879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35982" y="938985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89537" y="90879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039274" y="3859241"/>
              <a:ext cx="1641156" cy="545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507858" y="4573452"/>
              <a:ext cx="2703987" cy="545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" y="1696653"/>
            <a:ext cx="3712786" cy="682811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028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118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obtained</a:t>
            </a: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 red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1800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LICZBA PRZYZNANYCH NAGRÓD BHP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issued</a:t>
            </a:r>
            <a:r>
              <a:rPr lang="pl-PL" altLang="pl-PL" sz="1400" dirty="0">
                <a:solidFill>
                  <a:prstClr val="black"/>
                </a:solidFill>
                <a:cs typeface="Arial" panose="020B0604020202020204" pitchFamily="34" charset="0"/>
              </a:rPr>
              <a:t> EHS </a:t>
            </a:r>
            <a:r>
              <a:rPr lang="pl-PL" altLang="pl-PL" sz="1400" dirty="0" err="1">
                <a:solidFill>
                  <a:prstClr val="black"/>
                </a:solidFill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100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199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1913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9288" y="5267250"/>
            <a:ext cx="4459292" cy="6764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4096893" y="1729362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761808" y="1729362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426720" y="1729362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62545"/>
            <a:ext cx="3920972" cy="4258833"/>
            <a:chOff x="1339797" y="1920646"/>
            <a:chExt cx="3586647" cy="4000732"/>
          </a:xfrm>
        </p:grpSpPr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30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Obligatory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3" y="1662545"/>
            <a:ext cx="3660259" cy="4272893"/>
            <a:chOff x="7431294" y="2261883"/>
            <a:chExt cx="3315580" cy="3673555"/>
          </a:xfrm>
        </p:grpSpPr>
        <p:grpSp>
          <p:nvGrpSpPr>
            <p:cNvPr id="40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4" y="2261883"/>
              <a:ext cx="2989263" cy="1678425"/>
              <a:chOff x="5596113" y="4165692"/>
              <a:chExt cx="2658419" cy="1432146"/>
            </a:xfrm>
          </p:grpSpPr>
          <p:pic>
            <p:nvPicPr>
              <p:cNvPr id="41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2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3" name="Obraz 32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Dodatkowe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ytuł 45"/>
          <p:cNvSpPr>
            <a:spLocks noGrp="1"/>
          </p:cNvSpPr>
          <p:nvPr>
            <p:ph type="title"/>
          </p:nvPr>
        </p:nvSpPr>
        <p:spPr>
          <a:xfrm>
            <a:off x="266700" y="770297"/>
            <a:ext cx="11658599" cy="7369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Środki Ochrony Indywidualnej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protection equipment</a:t>
            </a:r>
          </a:p>
        </p:txBody>
      </p: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rules for visitors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94063"/>
            <a:ext cx="3486150" cy="2997200"/>
          </a:xfrm>
        </p:spPr>
        <p:txBody>
          <a:bodyPr/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2000" dirty="0">
              <a:latin typeface="Skanska Sans Pro" panose="02000503060000020004" pitchFamily="50" charset="0"/>
            </a:endParaRPr>
          </a:p>
        </p:txBody>
      </p:sp>
      <p:sp>
        <p:nvSpPr>
          <p:cNvPr id="38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1" y="2945684"/>
            <a:ext cx="6545847" cy="832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Pozostań z osobą oprowadzającą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None/>
              <a:tabLst/>
              <a:defRPr/>
            </a:pPr>
            <a:r>
              <a:rPr lang="pl-PL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your guide;</a:t>
            </a: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9F892ABE-1CBD-43F6-9BF1-2B6729A0BBC6}"/>
              </a:ext>
            </a:extLst>
          </p:cNvPr>
          <p:cNvSpPr txBox="1">
            <a:spLocks/>
          </p:cNvSpPr>
          <p:nvPr/>
        </p:nvSpPr>
        <p:spPr>
          <a:xfrm>
            <a:off x="267271" y="3778338"/>
            <a:ext cx="6526227" cy="1175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Jeśli odłączysz się od grupy, skontaktuj się z nadzorem Echo lub Generalnego Wykonawcy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get detached from the group, contact with Supervisor from Echo or Principal Contractor;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05A952-DECB-49E3-A560-03064D583D2F}"/>
              </a:ext>
            </a:extLst>
          </p:cNvPr>
          <p:cNvSpPr txBox="1"/>
          <p:nvPr/>
        </p:nvSpPr>
        <p:spPr>
          <a:xfrm>
            <a:off x="247078" y="5034675"/>
            <a:ext cx="6526800" cy="1053028"/>
          </a:xfrm>
          <a:prstGeom prst="rect">
            <a:avLst/>
          </a:prstGeom>
          <a:noFill/>
        </p:spPr>
        <p:txBody>
          <a:bodyPr wrap="square" lIns="90000" rtlCol="0">
            <a:normAutofit lnSpcReduction="10000"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przypadku wystąpienia sytuacji awaryjnej i ogłoszenia alarmu wykonuj polecenia opiekuna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A6A7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event of an emergency situation and an alarm being announced, listen to and follow the instructions of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053CDF-B8FF-473A-AE04-F9F49BF056DB}"/>
              </a:ext>
            </a:extLst>
          </p:cNvPr>
          <p:cNvSpPr txBox="1"/>
          <p:nvPr/>
        </p:nvSpPr>
        <p:spPr>
          <a:xfrm>
            <a:off x="266698" y="1740310"/>
            <a:ext cx="652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terenie budowy mogą przebywać wyłącznie osoby, które w dniu wizyty mają ukończony 15 rok życia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are allowed only by persons who on the day of the visit have completed 15 years of age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Obraz 9" descr="Obraz zawierający osoba, zewnętrzne, automat&#10;&#10;Opis wygenerowany automatycznie">
            <a:extLst>
              <a:ext uri="{FF2B5EF4-FFF2-40B4-BE49-F238E27FC236}">
                <a16:creationId xmlns:a16="http://schemas.microsoft.com/office/drawing/2014/main" id="{8095D9E3-61B6-87C8-E170-04977311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5"/>
          <a:stretch/>
        </p:blipFill>
        <p:spPr>
          <a:xfrm rot="5400000">
            <a:off x="7579162" y="1683590"/>
            <a:ext cx="6296427" cy="29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transport&#10;&#10;Opis wygenerowany automatycznie">
            <a:extLst>
              <a:ext uri="{FF2B5EF4-FFF2-40B4-BE49-F238E27FC236}">
                <a16:creationId xmlns:a16="http://schemas.microsoft.com/office/drawing/2014/main" id="{1339D186-3611-2E2C-070C-E4EE9756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7836" y="1579199"/>
            <a:ext cx="6265865" cy="3107468"/>
          </a:xfrm>
          <a:prstGeom prst="rect">
            <a:avLst/>
          </a:prstGeom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visitors</a:t>
            </a: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68663"/>
            <a:ext cx="3486150" cy="2997200"/>
          </a:xfrm>
        </p:spPr>
        <p:txBody>
          <a:bodyPr>
            <a:normAutofit/>
          </a:bodyPr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18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1800" dirty="0">
              <a:latin typeface="Skanska Sans Pro" panose="02000503060000020004" pitchFamily="50" charset="0"/>
            </a:endParaRPr>
          </a:p>
        </p:txBody>
      </p:sp>
      <p:sp>
        <p:nvSpPr>
          <p:cNvPr id="45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0" y="2633402"/>
            <a:ext cx="9003227" cy="63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Poruszaj się wyznaczonymi ciągami pieszymi,  nie wchodź w wygrodzone strefy niebezpieczne;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hazardous zones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36" name="Symbol zastępczy zawartości 13">
            <a:extLst>
              <a:ext uri="{FF2B5EF4-FFF2-40B4-BE49-F238E27FC236}">
                <a16:creationId xmlns:a16="http://schemas.microsoft.com/office/drawing/2014/main" id="{3395D715-35BA-454C-AD18-B6D514C6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74" y="30346"/>
            <a:ext cx="1090576" cy="10547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 descr="C:\Users\KarpaK\Desktop\no photos.png">
            <a:extLst>
              <a:ext uri="{FF2B5EF4-FFF2-40B4-BE49-F238E27FC236}">
                <a16:creationId xmlns:a16="http://schemas.microsoft.com/office/drawing/2014/main" id="{DEF89E6C-CCA8-4701-9930-BB55BA7B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340" y="1368572"/>
            <a:ext cx="869128" cy="8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C1AC4BBE-2A4E-476C-BE20-7231B7787DD8}"/>
              </a:ext>
            </a:extLst>
          </p:cNvPr>
          <p:cNvSpPr txBox="1">
            <a:spLocks/>
          </p:cNvSpPr>
          <p:nvPr/>
        </p:nvSpPr>
        <p:spPr>
          <a:xfrm>
            <a:off x="266699" y="1862028"/>
            <a:ext cx="8865426" cy="65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Zachowaj szczególną ostrożność podczas wizyty na budowie;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site;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Symbol zastępczy zawartości 33">
            <a:extLst>
              <a:ext uri="{FF2B5EF4-FFF2-40B4-BE49-F238E27FC236}">
                <a16:creationId xmlns:a16="http://schemas.microsoft.com/office/drawing/2014/main" id="{55B2AD5E-CFC8-4F7B-8993-4F1AD8ACA09D}"/>
              </a:ext>
            </a:extLst>
          </p:cNvPr>
          <p:cNvSpPr txBox="1">
            <a:spLocks/>
          </p:cNvSpPr>
          <p:nvPr/>
        </p:nvSpPr>
        <p:spPr>
          <a:xfrm>
            <a:off x="247650" y="4775925"/>
            <a:ext cx="8884475" cy="132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Używanie telefonów komórkowych oraz robienie zdjęć  bez zgody jest zabronione;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of mobile phones and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forbidden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Symbol zastępczy zawartości 33">
            <a:extLst>
              <a:ext uri="{FF2B5EF4-FFF2-40B4-BE49-F238E27FC236}">
                <a16:creationId xmlns:a16="http://schemas.microsoft.com/office/drawing/2014/main" id="{3EAC2E8E-636C-51AD-41EA-253F1938CB9F}"/>
              </a:ext>
            </a:extLst>
          </p:cNvPr>
          <p:cNvSpPr txBox="1">
            <a:spLocks/>
          </p:cNvSpPr>
          <p:nvPr/>
        </p:nvSpPr>
        <p:spPr>
          <a:xfrm>
            <a:off x="266699" y="3744893"/>
            <a:ext cx="8765241" cy="96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Zwracaj uwagę na dźwiękowe sygnały ostrzegawcze np. gwizdki i sygnały cofania.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to audible warning signals, such as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whistles and reversing signals.</a:t>
            </a: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38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0" y="0"/>
            <a:ext cx="12192000" cy="6293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18258" y="0"/>
            <a:ext cx="2973741" cy="634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Thank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for your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attention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!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Do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have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any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questions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?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Please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sign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attendance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list.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9;p54"/>
          <p:cNvSpPr txBox="1">
            <a:spLocks/>
          </p:cNvSpPr>
          <p:nvPr/>
        </p:nvSpPr>
        <p:spPr>
          <a:xfrm>
            <a:off x="476211" y="500197"/>
            <a:ext cx="11239579" cy="129537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SZKOLENIE INFORMACYJN</a:t>
            </a:r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 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DLA GOŚCI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Induction training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visitors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012005" y="205804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4254492" y="3473301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 mute off your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1"/>
            <a:ext cx="12192000" cy="6295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392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Breeam: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endParaRPr lang="pl-PL" dirty="0"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-1"/>
            <a:ext cx="8573984" cy="6270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09203" y="75687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Nasze wartości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09203" y="2281923"/>
            <a:ext cx="7749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Życie i zdrowie jest najważniejszą wartością.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and health is the most important value.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Dbamy o Ochronę Środowiska.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care about environmental protection.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endParaRPr lang="pl-PL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3" t="5714" r="24952" b="5281"/>
          <a:stretch/>
        </p:blipFill>
        <p:spPr>
          <a:xfrm>
            <a:off x="7362701" y="15125"/>
            <a:ext cx="4829298" cy="63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1641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829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928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1818244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3785589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87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8370657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5783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8976425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5280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3924712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 flipV="1">
            <a:off x="9050316" y="3087585"/>
            <a:ext cx="2381539" cy="3550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4230" y="2432526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503221" y="5626943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4495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303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1260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7816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3834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4941289" y="5859459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095736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262753" y="-381120"/>
            <a:ext cx="2966829" cy="2823871"/>
            <a:chOff x="3944981" y="4374989"/>
            <a:chExt cx="2185854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3360" y="4374989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944981" y="4878486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(nie odręczny rysunek!) zaznacz: (skorzystaj z ikon z tej prezentacji)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ymbol zastępczy obrazu 68" descr="Obraz17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00" t="760" r="1960" b="7674"/>
          <a:stretch>
            <a:fillRect/>
          </a:stretch>
        </p:blipFill>
        <p:spPr>
          <a:xfrm>
            <a:off x="7285907" y="1878966"/>
            <a:ext cx="4850167" cy="3115720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praca na wysokości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height</a:t>
            </a:r>
          </a:p>
        </p:txBody>
      </p:sp>
      <p:grpSp>
        <p:nvGrpSpPr>
          <p:cNvPr id="58" name="Grupa 57"/>
          <p:cNvGrpSpPr/>
          <p:nvPr/>
        </p:nvGrpSpPr>
        <p:grpSpPr>
          <a:xfrm>
            <a:off x="8044392" y="2296351"/>
            <a:ext cx="3109655" cy="2265298"/>
            <a:chOff x="5332307" y="2379180"/>
            <a:chExt cx="2133600" cy="1928418"/>
          </a:xfrm>
        </p:grpSpPr>
        <p:pic>
          <p:nvPicPr>
            <p:cNvPr id="57" name="Obraz 56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D400CF5E-F7F0-2D06-701C-355D59888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" y="2102888"/>
            <a:ext cx="3294953" cy="29045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E922A79-B31D-9993-478A-965CDAC0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484" y="1982619"/>
            <a:ext cx="3440401" cy="30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transport pionowy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</a:p>
        </p:txBody>
      </p:sp>
      <p:pic>
        <p:nvPicPr>
          <p:cNvPr id="45" name="Symbol zastępczy obrazu 44" descr="Obraz6.jpg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4534" b="4534"/>
          <a:stretch>
            <a:fillRect/>
          </a:stretch>
        </p:blipFill>
        <p:spPr>
          <a:xfrm>
            <a:off x="7288645" y="1982619"/>
            <a:ext cx="4903355" cy="2944972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FB19F5-0CE0-4219-289A-5B502D1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90" y="2093603"/>
            <a:ext cx="3370757" cy="291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91E2D-BBA5-68B9-302B-03FB54B73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6" y="1982619"/>
            <a:ext cx="3440401" cy="3024847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1A65AFC-9EC6-60BC-F869-248F0BC561BE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6DE31BA2-A687-81AA-8D33-B68DE7A6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A8A2FCF1-3A28-CB98-C2C2-A9BE6C2ADD6B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9D96A30940AF4FB0B363AB6A17CCD9" ma:contentTypeVersion="1" ma:contentTypeDescription="Utwórz nowy dokument." ma:contentTypeScope="" ma:versionID="c52d610f7127f4e02a77f69e89c4963a">
  <xsd:schema xmlns:xsd="http://www.w3.org/2001/XMLSchema" xmlns:xs="http://www.w3.org/2001/XMLSchema" xmlns:p="http://schemas.microsoft.com/office/2006/metadata/properties" xmlns:ns2="6ec5aae6-a76f-4576-b4cb-e01a206f9e5f" targetNamespace="http://schemas.microsoft.com/office/2006/metadata/properties" ma:root="true" ma:fieldsID="ccfb7f1aef9207a01e1963cb7886496a" ns2:_="">
    <xsd:import namespace="6ec5aae6-a76f-4576-b4cb-e01a206f9e5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5aae6-a76f-4576-b4cb-e01a206f9e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CED9F-004B-413A-AA08-05611E9AE70D}">
  <ds:schemaRefs>
    <ds:schemaRef ds:uri="http://purl.org/dc/terms/"/>
    <ds:schemaRef ds:uri="http://schemas.openxmlformats.org/package/2006/metadata/core-properties"/>
    <ds:schemaRef ds:uri="6ec5aae6-a76f-4576-b4cb-e01a206f9e5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B39F6C-4C9D-4721-9786-F2997AF7AC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c5aae6-a76f-4576-b4cb-e01a206f9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1055</Words>
  <Application>Microsoft Office PowerPoint</Application>
  <PresentationFormat>Panoramiczny</PresentationFormat>
  <Paragraphs>164</Paragraphs>
  <Slides>19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Gotham Book</vt:lpstr>
      <vt:lpstr>Gotham Light</vt:lpstr>
      <vt:lpstr>Skanska Sans Pro</vt:lpstr>
      <vt:lpstr>Wingdings</vt:lpstr>
      <vt:lpstr>1_Motyw pakietu Office</vt:lpstr>
      <vt:lpstr>Prezentacja programu PowerPoint</vt:lpstr>
      <vt:lpstr>Prezentacja programu PowerPoint</vt:lpstr>
      <vt:lpstr>Informacje o projekcie  wpisz nazwę Twojego projektu About the project</vt:lpstr>
      <vt:lpstr>Nasze wartości Our values</vt:lpstr>
      <vt:lpstr>Zespół projektowy Project team</vt:lpstr>
      <vt:lpstr>Ewakuacja Evacuation</vt:lpstr>
      <vt:lpstr>Plan zagospodarowania budowy Site layout</vt:lpstr>
      <vt:lpstr>Zagrożenie praca na wysokości Hazard working at height</vt:lpstr>
      <vt:lpstr>Zagrożenie transport pionowy Hazard vertical transport</vt:lpstr>
      <vt:lpstr>Zagrożenie ruch kołowy Hazard wheel traffic</vt:lpstr>
      <vt:lpstr>Prezentacja programu PowerPoint</vt:lpstr>
      <vt:lpstr>Prezentacja programu PowerPoint</vt:lpstr>
      <vt:lpstr>Zagrożenie substancje niebezpieczne Hazardous substances</vt:lpstr>
      <vt:lpstr>Zgłoś jeżeli zauważyłeś Inform your guide if you observe</vt:lpstr>
      <vt:lpstr>Prezentacja programu PowerPoint</vt:lpstr>
      <vt:lpstr>Środki Ochrony Indywidualnej Personal protection equipment</vt:lpstr>
      <vt:lpstr>Podstawowe zasady dla gości Basic rules for visitors</vt:lpstr>
      <vt:lpstr>Podstawowe zasady dla gości Basic rules for visitors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Nowak Dariusz</cp:lastModifiedBy>
  <cp:revision>119</cp:revision>
  <dcterms:created xsi:type="dcterms:W3CDTF">2017-06-07T11:54:22Z</dcterms:created>
  <dcterms:modified xsi:type="dcterms:W3CDTF">2023-02-20T09:17:15Z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0x010100969D96A30940AF4FB0B363AB6A17CCD9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