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81" r:id="rId5"/>
  </p:sldMasterIdLst>
  <p:notesMasterIdLst>
    <p:notesMasterId r:id="rId27"/>
  </p:notesMasterIdLst>
  <p:handoutMasterIdLst>
    <p:handoutMasterId r:id="rId28"/>
  </p:handoutMasterIdLst>
  <p:sldIdLst>
    <p:sldId id="585" r:id="rId6"/>
    <p:sldId id="565" r:id="rId7"/>
    <p:sldId id="561" r:id="rId8"/>
    <p:sldId id="582" r:id="rId9"/>
    <p:sldId id="581" r:id="rId10"/>
    <p:sldId id="546" r:id="rId11"/>
    <p:sldId id="547" r:id="rId12"/>
    <p:sldId id="2888" r:id="rId13"/>
    <p:sldId id="551" r:id="rId14"/>
    <p:sldId id="564" r:id="rId15"/>
    <p:sldId id="550" r:id="rId16"/>
    <p:sldId id="552" r:id="rId17"/>
    <p:sldId id="555" r:id="rId18"/>
    <p:sldId id="554" r:id="rId19"/>
    <p:sldId id="553" r:id="rId20"/>
    <p:sldId id="2886" r:id="rId21"/>
    <p:sldId id="2885" r:id="rId22"/>
    <p:sldId id="557" r:id="rId23"/>
    <p:sldId id="568" r:id="rId24"/>
    <p:sldId id="559" r:id="rId25"/>
    <p:sldId id="560" r:id="rId2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wak Dariusz" initials="ND" lastIdx="1" clrIdx="0">
    <p:extLst>
      <p:ext uri="{19B8F6BF-5375-455C-9EA6-DF929625EA0E}">
        <p15:presenceInfo xmlns:p15="http://schemas.microsoft.com/office/powerpoint/2012/main" userId="S::Dariusz.Nowak@echo.com.pl::9e578734-b158-4481-befb-868697234f29" providerId="AD"/>
      </p:ext>
    </p:extLst>
  </p:cmAuthor>
  <p:cmAuthor id="2" name="Mazur Marta" initials="MM" lastIdx="24" clrIdx="1">
    <p:extLst>
      <p:ext uri="{19B8F6BF-5375-455C-9EA6-DF929625EA0E}">
        <p15:presenceInfo xmlns:p15="http://schemas.microsoft.com/office/powerpoint/2012/main" userId="S::Marta.Mazur@echo.com.pl::696ba51c-661a-4d9b-81e3-1ca13ad2aa4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2F0D"/>
    <a:srgbClr val="1C9C59"/>
    <a:srgbClr val="6DCFF6"/>
    <a:srgbClr val="A6A7A8"/>
    <a:srgbClr val="5354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E46504-12AE-4773-830A-5CF8F96C6101}" v="38" dt="2024-01-09T10:29:13.2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84892" autoAdjust="0"/>
  </p:normalViewPr>
  <p:slideViewPr>
    <p:cSldViewPr snapToGrid="0">
      <p:cViewPr varScale="1">
        <p:scale>
          <a:sx n="94" d="100"/>
          <a:sy n="94" d="100"/>
        </p:scale>
        <p:origin x="1194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-387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zenczek Andrzej" userId="139dcea2-238b-40d1-9da0-20ab09be7257" providerId="ADAL" clId="{D5E46504-12AE-4773-830A-5CF8F96C6101}"/>
    <pc:docChg chg="undo custSel addSld delSld modSld sldOrd">
      <pc:chgData name="Czenczek Andrzej" userId="139dcea2-238b-40d1-9da0-20ab09be7257" providerId="ADAL" clId="{D5E46504-12AE-4773-830A-5CF8F96C6101}" dt="2024-01-09T10:29:36.677" v="134" actId="1076"/>
      <pc:docMkLst>
        <pc:docMk/>
      </pc:docMkLst>
      <pc:sldChg chg="addSp delSp modSp add del mod">
        <pc:chgData name="Czenczek Andrzej" userId="139dcea2-238b-40d1-9da0-20ab09be7257" providerId="ADAL" clId="{D5E46504-12AE-4773-830A-5CF8F96C6101}" dt="2024-01-09T10:04:40.655" v="35" actId="47"/>
        <pc:sldMkLst>
          <pc:docMk/>
          <pc:sldMk cId="0" sldId="569"/>
        </pc:sldMkLst>
        <pc:spChg chg="del mod">
          <ac:chgData name="Czenczek Andrzej" userId="139dcea2-238b-40d1-9da0-20ab09be7257" providerId="ADAL" clId="{D5E46504-12AE-4773-830A-5CF8F96C6101}" dt="2024-01-09T10:01:22.174" v="4" actId="478"/>
          <ac:spMkLst>
            <pc:docMk/>
            <pc:sldMk cId="0" sldId="569"/>
            <ac:spMk id="5" creationId="{71AA3144-3754-406F-A227-6A726A1EF061}"/>
          </ac:spMkLst>
        </pc:spChg>
        <pc:spChg chg="mod">
          <ac:chgData name="Czenczek Andrzej" userId="139dcea2-238b-40d1-9da0-20ab09be7257" providerId="ADAL" clId="{D5E46504-12AE-4773-830A-5CF8F96C6101}" dt="2024-01-09T10:01:26.177" v="5" actId="14100"/>
          <ac:spMkLst>
            <pc:docMk/>
            <pc:sldMk cId="0" sldId="569"/>
            <ac:spMk id="6" creationId="{71AA3144-3754-406F-A227-6A726A1EF061}"/>
          </ac:spMkLst>
        </pc:spChg>
        <pc:spChg chg="mod">
          <ac:chgData name="Czenczek Andrzej" userId="139dcea2-238b-40d1-9da0-20ab09be7257" providerId="ADAL" clId="{D5E46504-12AE-4773-830A-5CF8F96C6101}" dt="2024-01-09T10:01:26.177" v="5" actId="14100"/>
          <ac:spMkLst>
            <pc:docMk/>
            <pc:sldMk cId="0" sldId="569"/>
            <ac:spMk id="7" creationId="{71AA3144-3754-406F-A227-6A726A1EF061}"/>
          </ac:spMkLst>
        </pc:spChg>
        <pc:spChg chg="mod">
          <ac:chgData name="Czenczek Andrzej" userId="139dcea2-238b-40d1-9da0-20ab09be7257" providerId="ADAL" clId="{D5E46504-12AE-4773-830A-5CF8F96C6101}" dt="2024-01-09T10:01:26.177" v="5" actId="14100"/>
          <ac:spMkLst>
            <pc:docMk/>
            <pc:sldMk cId="0" sldId="569"/>
            <ac:spMk id="8" creationId="{71AA3144-3754-406F-A227-6A726A1EF061}"/>
          </ac:spMkLst>
        </pc:spChg>
        <pc:spChg chg="mod">
          <ac:chgData name="Czenczek Andrzej" userId="139dcea2-238b-40d1-9da0-20ab09be7257" providerId="ADAL" clId="{D5E46504-12AE-4773-830A-5CF8F96C6101}" dt="2024-01-09T10:01:26.177" v="5" actId="14100"/>
          <ac:spMkLst>
            <pc:docMk/>
            <pc:sldMk cId="0" sldId="569"/>
            <ac:spMk id="10" creationId="{71AA3144-3754-406F-A227-6A726A1EF061}"/>
          </ac:spMkLst>
        </pc:spChg>
        <pc:spChg chg="mod">
          <ac:chgData name="Czenczek Andrzej" userId="139dcea2-238b-40d1-9da0-20ab09be7257" providerId="ADAL" clId="{D5E46504-12AE-4773-830A-5CF8F96C6101}" dt="2024-01-09T10:01:26.177" v="5" actId="14100"/>
          <ac:spMkLst>
            <pc:docMk/>
            <pc:sldMk cId="0" sldId="569"/>
            <ac:spMk id="13" creationId="{00000000-0000-0000-0000-000000000000}"/>
          </ac:spMkLst>
        </pc:spChg>
        <pc:spChg chg="mod">
          <ac:chgData name="Czenczek Andrzej" userId="139dcea2-238b-40d1-9da0-20ab09be7257" providerId="ADAL" clId="{D5E46504-12AE-4773-830A-5CF8F96C6101}" dt="2024-01-09T10:01:26.177" v="5" actId="14100"/>
          <ac:spMkLst>
            <pc:docMk/>
            <pc:sldMk cId="0" sldId="569"/>
            <ac:spMk id="14" creationId="{00000000-0000-0000-0000-000000000000}"/>
          </ac:spMkLst>
        </pc:spChg>
        <pc:spChg chg="mod">
          <ac:chgData name="Czenczek Andrzej" userId="139dcea2-238b-40d1-9da0-20ab09be7257" providerId="ADAL" clId="{D5E46504-12AE-4773-830A-5CF8F96C6101}" dt="2024-01-09T10:01:26.177" v="5" actId="14100"/>
          <ac:spMkLst>
            <pc:docMk/>
            <pc:sldMk cId="0" sldId="569"/>
            <ac:spMk id="15" creationId="{00000000-0000-0000-0000-000000000000}"/>
          </ac:spMkLst>
        </pc:spChg>
        <pc:spChg chg="del">
          <ac:chgData name="Czenczek Andrzej" userId="139dcea2-238b-40d1-9da0-20ab09be7257" providerId="ADAL" clId="{D5E46504-12AE-4773-830A-5CF8F96C6101}" dt="2024-01-09T10:01:48.542" v="22" actId="478"/>
          <ac:spMkLst>
            <pc:docMk/>
            <pc:sldMk cId="0" sldId="569"/>
            <ac:spMk id="16" creationId="{C48BD05E-BA9A-E55A-B634-864E6122D341}"/>
          </ac:spMkLst>
        </pc:spChg>
        <pc:spChg chg="del">
          <ac:chgData name="Czenczek Andrzej" userId="139dcea2-238b-40d1-9da0-20ab09be7257" providerId="ADAL" clId="{D5E46504-12AE-4773-830A-5CF8F96C6101}" dt="2024-01-09T10:01:32.812" v="9" actId="478"/>
          <ac:spMkLst>
            <pc:docMk/>
            <pc:sldMk cId="0" sldId="569"/>
            <ac:spMk id="17" creationId="{0654C8C2-6383-0529-D089-40493CF41E1C}"/>
          </ac:spMkLst>
        </pc:spChg>
        <pc:spChg chg="del">
          <ac:chgData name="Czenczek Andrzej" userId="139dcea2-238b-40d1-9da0-20ab09be7257" providerId="ADAL" clId="{D5E46504-12AE-4773-830A-5CF8F96C6101}" dt="2024-01-09T10:01:33.610" v="10" actId="478"/>
          <ac:spMkLst>
            <pc:docMk/>
            <pc:sldMk cId="0" sldId="569"/>
            <ac:spMk id="18" creationId="{723FBCE9-1529-31C2-6F27-EF3DEF29848E}"/>
          </ac:spMkLst>
        </pc:spChg>
        <pc:spChg chg="mod">
          <ac:chgData name="Czenczek Andrzej" userId="139dcea2-238b-40d1-9da0-20ab09be7257" providerId="ADAL" clId="{D5E46504-12AE-4773-830A-5CF8F96C6101}" dt="2024-01-09T10:01:26.177" v="5" actId="14100"/>
          <ac:spMkLst>
            <pc:docMk/>
            <pc:sldMk cId="0" sldId="569"/>
            <ac:spMk id="19" creationId="{00000000-0000-0000-0000-000000000000}"/>
          </ac:spMkLst>
        </pc:spChg>
        <pc:spChg chg="mod">
          <ac:chgData name="Czenczek Andrzej" userId="139dcea2-238b-40d1-9da0-20ab09be7257" providerId="ADAL" clId="{D5E46504-12AE-4773-830A-5CF8F96C6101}" dt="2024-01-09T10:01:26.177" v="5" actId="14100"/>
          <ac:spMkLst>
            <pc:docMk/>
            <pc:sldMk cId="0" sldId="569"/>
            <ac:spMk id="20" creationId="{00000000-0000-0000-0000-000000000000}"/>
          </ac:spMkLst>
        </pc:spChg>
        <pc:spChg chg="mod">
          <ac:chgData name="Czenczek Andrzej" userId="139dcea2-238b-40d1-9da0-20ab09be7257" providerId="ADAL" clId="{D5E46504-12AE-4773-830A-5CF8F96C6101}" dt="2024-01-09T10:01:26.177" v="5" actId="14100"/>
          <ac:spMkLst>
            <pc:docMk/>
            <pc:sldMk cId="0" sldId="569"/>
            <ac:spMk id="21" creationId="{00000000-0000-0000-0000-000000000000}"/>
          </ac:spMkLst>
        </pc:spChg>
        <pc:spChg chg="del">
          <ac:chgData name="Czenczek Andrzej" userId="139dcea2-238b-40d1-9da0-20ab09be7257" providerId="ADAL" clId="{D5E46504-12AE-4773-830A-5CF8F96C6101}" dt="2024-01-09T10:01:34.230" v="11" actId="478"/>
          <ac:spMkLst>
            <pc:docMk/>
            <pc:sldMk cId="0" sldId="569"/>
            <ac:spMk id="22" creationId="{FD76A2A6-2652-694D-3793-83DEF036ED59}"/>
          </ac:spMkLst>
        </pc:spChg>
        <pc:spChg chg="del mod">
          <ac:chgData name="Czenczek Andrzej" userId="139dcea2-238b-40d1-9da0-20ab09be7257" providerId="ADAL" clId="{D5E46504-12AE-4773-830A-5CF8F96C6101}" dt="2024-01-09T10:01:44.810" v="19" actId="478"/>
          <ac:spMkLst>
            <pc:docMk/>
            <pc:sldMk cId="0" sldId="569"/>
            <ac:spMk id="23" creationId="{9E372B2D-BDFE-C217-D52B-93CDEF17F355}"/>
          </ac:spMkLst>
        </pc:spChg>
        <pc:spChg chg="mod">
          <ac:chgData name="Czenczek Andrzej" userId="139dcea2-238b-40d1-9da0-20ab09be7257" providerId="ADAL" clId="{D5E46504-12AE-4773-830A-5CF8F96C6101}" dt="2024-01-09T10:01:26.177" v="5" actId="14100"/>
          <ac:spMkLst>
            <pc:docMk/>
            <pc:sldMk cId="0" sldId="569"/>
            <ac:spMk id="25" creationId="{00000000-0000-0000-0000-000000000000}"/>
          </ac:spMkLst>
        </pc:spChg>
        <pc:spChg chg="del mod">
          <ac:chgData name="Czenczek Andrzej" userId="139dcea2-238b-40d1-9da0-20ab09be7257" providerId="ADAL" clId="{D5E46504-12AE-4773-830A-5CF8F96C6101}" dt="2024-01-09T10:01:37.550" v="14" actId="478"/>
          <ac:spMkLst>
            <pc:docMk/>
            <pc:sldMk cId="0" sldId="569"/>
            <ac:spMk id="26" creationId="{FDE4A8BF-6A11-60E0-3627-20D664DB50CD}"/>
          </ac:spMkLst>
        </pc:spChg>
        <pc:spChg chg="del mod">
          <ac:chgData name="Czenczek Andrzej" userId="139dcea2-238b-40d1-9da0-20ab09be7257" providerId="ADAL" clId="{D5E46504-12AE-4773-830A-5CF8F96C6101}" dt="2024-01-09T10:01:47.133" v="21" actId="478"/>
          <ac:spMkLst>
            <pc:docMk/>
            <pc:sldMk cId="0" sldId="569"/>
            <ac:spMk id="27" creationId="{48E4E604-6A03-A731-1BEF-0552F09392BB}"/>
          </ac:spMkLst>
        </pc:spChg>
        <pc:spChg chg="del">
          <ac:chgData name="Czenczek Andrzej" userId="139dcea2-238b-40d1-9da0-20ab09be7257" providerId="ADAL" clId="{D5E46504-12AE-4773-830A-5CF8F96C6101}" dt="2024-01-09T10:01:41.059" v="16" actId="478"/>
          <ac:spMkLst>
            <pc:docMk/>
            <pc:sldMk cId="0" sldId="569"/>
            <ac:spMk id="28" creationId="{01561198-2F21-A62C-5459-76D87FDDF756}"/>
          </ac:spMkLst>
        </pc:spChg>
        <pc:spChg chg="del">
          <ac:chgData name="Czenczek Andrzej" userId="139dcea2-238b-40d1-9da0-20ab09be7257" providerId="ADAL" clId="{D5E46504-12AE-4773-830A-5CF8F96C6101}" dt="2024-01-09T10:01:38.808" v="15" actId="478"/>
          <ac:spMkLst>
            <pc:docMk/>
            <pc:sldMk cId="0" sldId="569"/>
            <ac:spMk id="29" creationId="{9C5ACD35-0F9C-7AB9-6168-55EAE4D37869}"/>
          </ac:spMkLst>
        </pc:spChg>
        <pc:spChg chg="del">
          <ac:chgData name="Czenczek Andrzej" userId="139dcea2-238b-40d1-9da0-20ab09be7257" providerId="ADAL" clId="{D5E46504-12AE-4773-830A-5CF8F96C6101}" dt="2024-01-09T10:01:42.025" v="17" actId="478"/>
          <ac:spMkLst>
            <pc:docMk/>
            <pc:sldMk cId="0" sldId="569"/>
            <ac:spMk id="30" creationId="{D584AC91-49BB-9A1B-EFC4-8F3CF4BA3033}"/>
          </ac:spMkLst>
        </pc:spChg>
        <pc:spChg chg="mod">
          <ac:chgData name="Czenczek Andrzej" userId="139dcea2-238b-40d1-9da0-20ab09be7257" providerId="ADAL" clId="{D5E46504-12AE-4773-830A-5CF8F96C6101}" dt="2024-01-09T10:01:26.177" v="5" actId="14100"/>
          <ac:spMkLst>
            <pc:docMk/>
            <pc:sldMk cId="0" sldId="569"/>
            <ac:spMk id="33" creationId="{00000000-0000-0000-0000-000000000000}"/>
          </ac:spMkLst>
        </pc:spChg>
        <pc:grpChg chg="mod">
          <ac:chgData name="Czenczek Andrzej" userId="139dcea2-238b-40d1-9da0-20ab09be7257" providerId="ADAL" clId="{D5E46504-12AE-4773-830A-5CF8F96C6101}" dt="2024-01-09T10:01:26.177" v="5" actId="14100"/>
          <ac:grpSpMkLst>
            <pc:docMk/>
            <pc:sldMk cId="0" sldId="569"/>
            <ac:grpSpMk id="2" creationId="{00000000-0000-0000-0000-000000000000}"/>
          </ac:grpSpMkLst>
        </pc:grpChg>
        <pc:grpChg chg="mod">
          <ac:chgData name="Czenczek Andrzej" userId="139dcea2-238b-40d1-9da0-20ab09be7257" providerId="ADAL" clId="{D5E46504-12AE-4773-830A-5CF8F96C6101}" dt="2024-01-09T10:01:26.177" v="5" actId="14100"/>
          <ac:grpSpMkLst>
            <pc:docMk/>
            <pc:sldMk cId="0" sldId="569"/>
            <ac:grpSpMk id="3" creationId="{00000000-0000-0000-0000-000000000000}"/>
          </ac:grpSpMkLst>
        </pc:grpChg>
        <pc:grpChg chg="del mod">
          <ac:chgData name="Czenczek Andrzej" userId="139dcea2-238b-40d1-9da0-20ab09be7257" providerId="ADAL" clId="{D5E46504-12AE-4773-830A-5CF8F96C6101}" dt="2024-01-09T10:01:26.717" v="6" actId="478"/>
          <ac:grpSpMkLst>
            <pc:docMk/>
            <pc:sldMk cId="0" sldId="569"/>
            <ac:grpSpMk id="24" creationId="{00000000-0000-0000-0000-000000000000}"/>
          </ac:grpSpMkLst>
        </pc:grpChg>
        <pc:picChg chg="del mod">
          <ac:chgData name="Czenczek Andrzej" userId="139dcea2-238b-40d1-9da0-20ab09be7257" providerId="ADAL" clId="{D5E46504-12AE-4773-830A-5CF8F96C6101}" dt="2024-01-09T10:01:31.306" v="8" actId="478"/>
          <ac:picMkLst>
            <pc:docMk/>
            <pc:sldMk cId="0" sldId="569"/>
            <ac:picMk id="4" creationId="{9A0F32CF-2C02-CF82-E055-96964A8768F4}"/>
          </ac:picMkLst>
        </pc:picChg>
        <pc:picChg chg="add del mod">
          <ac:chgData name="Czenczek Andrzej" userId="139dcea2-238b-40d1-9da0-20ab09be7257" providerId="ADAL" clId="{D5E46504-12AE-4773-830A-5CF8F96C6101}" dt="2024-01-09T10:02:10.127" v="25" actId="478"/>
          <ac:picMkLst>
            <pc:docMk/>
            <pc:sldMk cId="0" sldId="569"/>
            <ac:picMk id="9" creationId="{5DC5A1A3-2B4E-AA95-313C-B33B368BFD72}"/>
          </ac:picMkLst>
        </pc:picChg>
      </pc:sldChg>
      <pc:sldChg chg="addSp delSp del">
        <pc:chgData name="Czenczek Andrzej" userId="139dcea2-238b-40d1-9da0-20ab09be7257" providerId="ADAL" clId="{D5E46504-12AE-4773-830A-5CF8F96C6101}" dt="2024-01-09T10:10:52.893" v="82" actId="47"/>
        <pc:sldMkLst>
          <pc:docMk/>
          <pc:sldMk cId="1359742152" sldId="2882"/>
        </pc:sldMkLst>
        <pc:picChg chg="add del">
          <ac:chgData name="Czenczek Andrzej" userId="139dcea2-238b-40d1-9da0-20ab09be7257" providerId="ADAL" clId="{D5E46504-12AE-4773-830A-5CF8F96C6101}" dt="2024-01-09T10:08:51.116" v="42"/>
          <ac:picMkLst>
            <pc:docMk/>
            <pc:sldMk cId="1359742152" sldId="2882"/>
            <ac:picMk id="2" creationId="{03DB3DA9-0B00-AE8F-D794-FE9348090BA1}"/>
          </ac:picMkLst>
        </pc:picChg>
      </pc:sldChg>
      <pc:sldChg chg="del">
        <pc:chgData name="Czenczek Andrzej" userId="139dcea2-238b-40d1-9da0-20ab09be7257" providerId="ADAL" clId="{D5E46504-12AE-4773-830A-5CF8F96C6101}" dt="2024-01-09T10:04:48.456" v="36" actId="47"/>
        <pc:sldMkLst>
          <pc:docMk/>
          <pc:sldMk cId="2441262337" sldId="2883"/>
        </pc:sldMkLst>
      </pc:sldChg>
      <pc:sldChg chg="modSp del ord">
        <pc:chgData name="Czenczek Andrzej" userId="139dcea2-238b-40d1-9da0-20ab09be7257" providerId="ADAL" clId="{D5E46504-12AE-4773-830A-5CF8F96C6101}" dt="2024-01-09T10:03:57.864" v="29" actId="47"/>
        <pc:sldMkLst>
          <pc:docMk/>
          <pc:sldMk cId="0" sldId="2884"/>
        </pc:sldMkLst>
        <pc:spChg chg="mod">
          <ac:chgData name="Czenczek Andrzej" userId="139dcea2-238b-40d1-9da0-20ab09be7257" providerId="ADAL" clId="{D5E46504-12AE-4773-830A-5CF8F96C6101}" dt="2024-01-09T10:01:00.410" v="1" actId="14100"/>
          <ac:spMkLst>
            <pc:docMk/>
            <pc:sldMk cId="0" sldId="2884"/>
            <ac:spMk id="5" creationId="{71AA3144-3754-406F-A227-6A726A1EF061}"/>
          </ac:spMkLst>
        </pc:spChg>
        <pc:spChg chg="mod">
          <ac:chgData name="Czenczek Andrzej" userId="139dcea2-238b-40d1-9da0-20ab09be7257" providerId="ADAL" clId="{D5E46504-12AE-4773-830A-5CF8F96C6101}" dt="2024-01-09T10:01:00.410" v="1" actId="14100"/>
          <ac:spMkLst>
            <pc:docMk/>
            <pc:sldMk cId="0" sldId="2884"/>
            <ac:spMk id="6" creationId="{71AA3144-3754-406F-A227-6A726A1EF061}"/>
          </ac:spMkLst>
        </pc:spChg>
        <pc:spChg chg="mod">
          <ac:chgData name="Czenczek Andrzej" userId="139dcea2-238b-40d1-9da0-20ab09be7257" providerId="ADAL" clId="{D5E46504-12AE-4773-830A-5CF8F96C6101}" dt="2024-01-09T10:01:00.410" v="1" actId="14100"/>
          <ac:spMkLst>
            <pc:docMk/>
            <pc:sldMk cId="0" sldId="2884"/>
            <ac:spMk id="7" creationId="{71AA3144-3754-406F-A227-6A726A1EF061}"/>
          </ac:spMkLst>
        </pc:spChg>
        <pc:spChg chg="mod">
          <ac:chgData name="Czenczek Andrzej" userId="139dcea2-238b-40d1-9da0-20ab09be7257" providerId="ADAL" clId="{D5E46504-12AE-4773-830A-5CF8F96C6101}" dt="2024-01-09T10:01:00.410" v="1" actId="14100"/>
          <ac:spMkLst>
            <pc:docMk/>
            <pc:sldMk cId="0" sldId="2884"/>
            <ac:spMk id="8" creationId="{71AA3144-3754-406F-A227-6A726A1EF061}"/>
          </ac:spMkLst>
        </pc:spChg>
        <pc:spChg chg="mod">
          <ac:chgData name="Czenczek Andrzej" userId="139dcea2-238b-40d1-9da0-20ab09be7257" providerId="ADAL" clId="{D5E46504-12AE-4773-830A-5CF8F96C6101}" dt="2024-01-09T10:01:00.410" v="1" actId="14100"/>
          <ac:spMkLst>
            <pc:docMk/>
            <pc:sldMk cId="0" sldId="2884"/>
            <ac:spMk id="10" creationId="{71AA3144-3754-406F-A227-6A726A1EF061}"/>
          </ac:spMkLst>
        </pc:spChg>
        <pc:spChg chg="mod">
          <ac:chgData name="Czenczek Andrzej" userId="139dcea2-238b-40d1-9da0-20ab09be7257" providerId="ADAL" clId="{D5E46504-12AE-4773-830A-5CF8F96C6101}" dt="2024-01-09T10:01:00.410" v="1" actId="14100"/>
          <ac:spMkLst>
            <pc:docMk/>
            <pc:sldMk cId="0" sldId="2884"/>
            <ac:spMk id="13" creationId="{00000000-0000-0000-0000-000000000000}"/>
          </ac:spMkLst>
        </pc:spChg>
        <pc:spChg chg="mod">
          <ac:chgData name="Czenczek Andrzej" userId="139dcea2-238b-40d1-9da0-20ab09be7257" providerId="ADAL" clId="{D5E46504-12AE-4773-830A-5CF8F96C6101}" dt="2024-01-09T10:01:00.410" v="1" actId="14100"/>
          <ac:spMkLst>
            <pc:docMk/>
            <pc:sldMk cId="0" sldId="2884"/>
            <ac:spMk id="14" creationId="{00000000-0000-0000-0000-000000000000}"/>
          </ac:spMkLst>
        </pc:spChg>
        <pc:spChg chg="mod">
          <ac:chgData name="Czenczek Andrzej" userId="139dcea2-238b-40d1-9da0-20ab09be7257" providerId="ADAL" clId="{D5E46504-12AE-4773-830A-5CF8F96C6101}" dt="2024-01-09T10:01:00.410" v="1" actId="14100"/>
          <ac:spMkLst>
            <pc:docMk/>
            <pc:sldMk cId="0" sldId="2884"/>
            <ac:spMk id="15" creationId="{00000000-0000-0000-0000-000000000000}"/>
          </ac:spMkLst>
        </pc:spChg>
        <pc:spChg chg="mod">
          <ac:chgData name="Czenczek Andrzej" userId="139dcea2-238b-40d1-9da0-20ab09be7257" providerId="ADAL" clId="{D5E46504-12AE-4773-830A-5CF8F96C6101}" dt="2024-01-09T10:01:00.410" v="1" actId="14100"/>
          <ac:spMkLst>
            <pc:docMk/>
            <pc:sldMk cId="0" sldId="2884"/>
            <ac:spMk id="19" creationId="{00000000-0000-0000-0000-000000000000}"/>
          </ac:spMkLst>
        </pc:spChg>
        <pc:spChg chg="mod">
          <ac:chgData name="Czenczek Andrzej" userId="139dcea2-238b-40d1-9da0-20ab09be7257" providerId="ADAL" clId="{D5E46504-12AE-4773-830A-5CF8F96C6101}" dt="2024-01-09T10:01:00.410" v="1" actId="14100"/>
          <ac:spMkLst>
            <pc:docMk/>
            <pc:sldMk cId="0" sldId="2884"/>
            <ac:spMk id="20" creationId="{00000000-0000-0000-0000-000000000000}"/>
          </ac:spMkLst>
        </pc:spChg>
        <pc:spChg chg="mod">
          <ac:chgData name="Czenczek Andrzej" userId="139dcea2-238b-40d1-9da0-20ab09be7257" providerId="ADAL" clId="{D5E46504-12AE-4773-830A-5CF8F96C6101}" dt="2024-01-09T10:01:00.410" v="1" actId="14100"/>
          <ac:spMkLst>
            <pc:docMk/>
            <pc:sldMk cId="0" sldId="2884"/>
            <ac:spMk id="21" creationId="{00000000-0000-0000-0000-000000000000}"/>
          </ac:spMkLst>
        </pc:spChg>
        <pc:spChg chg="mod">
          <ac:chgData name="Czenczek Andrzej" userId="139dcea2-238b-40d1-9da0-20ab09be7257" providerId="ADAL" clId="{D5E46504-12AE-4773-830A-5CF8F96C6101}" dt="2024-01-09T10:01:00.410" v="1" actId="14100"/>
          <ac:spMkLst>
            <pc:docMk/>
            <pc:sldMk cId="0" sldId="2884"/>
            <ac:spMk id="25" creationId="{00000000-0000-0000-0000-000000000000}"/>
          </ac:spMkLst>
        </pc:spChg>
        <pc:spChg chg="mod">
          <ac:chgData name="Czenczek Andrzej" userId="139dcea2-238b-40d1-9da0-20ab09be7257" providerId="ADAL" clId="{D5E46504-12AE-4773-830A-5CF8F96C6101}" dt="2024-01-09T10:01:00.410" v="1" actId="14100"/>
          <ac:spMkLst>
            <pc:docMk/>
            <pc:sldMk cId="0" sldId="2884"/>
            <ac:spMk id="33" creationId="{00000000-0000-0000-0000-000000000000}"/>
          </ac:spMkLst>
        </pc:spChg>
        <pc:grpChg chg="mod">
          <ac:chgData name="Czenczek Andrzej" userId="139dcea2-238b-40d1-9da0-20ab09be7257" providerId="ADAL" clId="{D5E46504-12AE-4773-830A-5CF8F96C6101}" dt="2024-01-09T10:01:00.410" v="1" actId="14100"/>
          <ac:grpSpMkLst>
            <pc:docMk/>
            <pc:sldMk cId="0" sldId="2884"/>
            <ac:grpSpMk id="2" creationId="{00000000-0000-0000-0000-000000000000}"/>
          </ac:grpSpMkLst>
        </pc:grpChg>
        <pc:grpChg chg="mod">
          <ac:chgData name="Czenczek Andrzej" userId="139dcea2-238b-40d1-9da0-20ab09be7257" providerId="ADAL" clId="{D5E46504-12AE-4773-830A-5CF8F96C6101}" dt="2024-01-09T10:01:00.410" v="1" actId="14100"/>
          <ac:grpSpMkLst>
            <pc:docMk/>
            <pc:sldMk cId="0" sldId="2884"/>
            <ac:grpSpMk id="3" creationId="{00000000-0000-0000-0000-000000000000}"/>
          </ac:grpSpMkLst>
        </pc:grpChg>
        <pc:grpChg chg="mod">
          <ac:chgData name="Czenczek Andrzej" userId="139dcea2-238b-40d1-9da0-20ab09be7257" providerId="ADAL" clId="{D5E46504-12AE-4773-830A-5CF8F96C6101}" dt="2024-01-09T10:01:00.410" v="1" actId="14100"/>
          <ac:grpSpMkLst>
            <pc:docMk/>
            <pc:sldMk cId="0" sldId="2884"/>
            <ac:grpSpMk id="24" creationId="{00000000-0000-0000-0000-000000000000}"/>
          </ac:grpSpMkLst>
        </pc:grpChg>
      </pc:sldChg>
      <pc:sldChg chg="add">
        <pc:chgData name="Czenczek Andrzej" userId="139dcea2-238b-40d1-9da0-20ab09be7257" providerId="ADAL" clId="{D5E46504-12AE-4773-830A-5CF8F96C6101}" dt="2024-01-09T10:02:26.003" v="26"/>
        <pc:sldMkLst>
          <pc:docMk/>
          <pc:sldMk cId="3573869489" sldId="2885"/>
        </pc:sldMkLst>
      </pc:sldChg>
      <pc:sldChg chg="addSp delSp modSp add mod">
        <pc:chgData name="Czenczek Andrzej" userId="139dcea2-238b-40d1-9da0-20ab09be7257" providerId="ADAL" clId="{D5E46504-12AE-4773-830A-5CF8F96C6101}" dt="2024-01-09T10:29:36.677" v="134" actId="1076"/>
        <pc:sldMkLst>
          <pc:docMk/>
          <pc:sldMk cId="460186855" sldId="2886"/>
        </pc:sldMkLst>
        <pc:spChg chg="add mod">
          <ac:chgData name="Czenczek Andrzej" userId="139dcea2-238b-40d1-9da0-20ab09be7257" providerId="ADAL" clId="{D5E46504-12AE-4773-830A-5CF8F96C6101}" dt="2024-01-09T10:25:28.813" v="114" actId="1076"/>
          <ac:spMkLst>
            <pc:docMk/>
            <pc:sldMk cId="460186855" sldId="2886"/>
            <ac:spMk id="3" creationId="{6F7A61D3-886D-F5EE-B891-16243FF52925}"/>
          </ac:spMkLst>
        </pc:spChg>
        <pc:spChg chg="add mod">
          <ac:chgData name="Czenczek Andrzej" userId="139dcea2-238b-40d1-9da0-20ab09be7257" providerId="ADAL" clId="{D5E46504-12AE-4773-830A-5CF8F96C6101}" dt="2024-01-09T10:25:40.959" v="115" actId="1076"/>
          <ac:spMkLst>
            <pc:docMk/>
            <pc:sldMk cId="460186855" sldId="2886"/>
            <ac:spMk id="5" creationId="{023F4C47-6F48-ABE5-2C3B-A004287559A7}"/>
          </ac:spMkLst>
        </pc:spChg>
        <pc:spChg chg="add mod">
          <ac:chgData name="Czenczek Andrzej" userId="139dcea2-238b-40d1-9da0-20ab09be7257" providerId="ADAL" clId="{D5E46504-12AE-4773-830A-5CF8F96C6101}" dt="2024-01-09T10:26:48.680" v="121" actId="1076"/>
          <ac:spMkLst>
            <pc:docMk/>
            <pc:sldMk cId="460186855" sldId="2886"/>
            <ac:spMk id="6" creationId="{691619BA-630C-0906-86D8-9EEA1F111E6A}"/>
          </ac:spMkLst>
        </pc:spChg>
        <pc:spChg chg="add mod">
          <ac:chgData name="Czenczek Andrzej" userId="139dcea2-238b-40d1-9da0-20ab09be7257" providerId="ADAL" clId="{D5E46504-12AE-4773-830A-5CF8F96C6101}" dt="2024-01-09T10:28:03.662" v="127" actId="1076"/>
          <ac:spMkLst>
            <pc:docMk/>
            <pc:sldMk cId="460186855" sldId="2886"/>
            <ac:spMk id="7" creationId="{F9B82F85-16A0-EBCF-F9AD-37C0254C0274}"/>
          </ac:spMkLst>
        </pc:spChg>
        <pc:spChg chg="add mod">
          <ac:chgData name="Czenczek Andrzej" userId="139dcea2-238b-40d1-9da0-20ab09be7257" providerId="ADAL" clId="{D5E46504-12AE-4773-830A-5CF8F96C6101}" dt="2024-01-09T10:29:36.677" v="134" actId="1076"/>
          <ac:spMkLst>
            <pc:docMk/>
            <pc:sldMk cId="460186855" sldId="2886"/>
            <ac:spMk id="8" creationId="{2ADFF91B-50D8-9C63-80A4-4C6BDF823980}"/>
          </ac:spMkLst>
        </pc:spChg>
        <pc:graphicFrameChg chg="mod">
          <ac:chgData name="Czenczek Andrzej" userId="139dcea2-238b-40d1-9da0-20ab09be7257" providerId="ADAL" clId="{D5E46504-12AE-4773-830A-5CF8F96C6101}" dt="2024-01-09T10:24:09.425" v="91"/>
          <ac:graphicFrameMkLst>
            <pc:docMk/>
            <pc:sldMk cId="460186855" sldId="2886"/>
            <ac:graphicFrameMk id="2" creationId="{93137F55-34E6-5847-46F4-ABA26CC89B1B}"/>
          </ac:graphicFrameMkLst>
        </pc:graphicFrameChg>
        <pc:picChg chg="add del mod">
          <ac:chgData name="Czenczek Andrzej" userId="139dcea2-238b-40d1-9da0-20ab09be7257" providerId="ADAL" clId="{D5E46504-12AE-4773-830A-5CF8F96C6101}" dt="2024-01-09T10:24:35.246" v="97"/>
          <ac:picMkLst>
            <pc:docMk/>
            <pc:sldMk cId="460186855" sldId="2886"/>
            <ac:picMk id="4" creationId="{3E7F3EFC-3232-CEC7-51B6-7A38486F706E}"/>
          </ac:picMkLst>
        </pc:picChg>
      </pc:sldChg>
      <pc:sldChg chg="addSp delSp modSp add del mod">
        <pc:chgData name="Czenczek Andrzej" userId="139dcea2-238b-40d1-9da0-20ab09be7257" providerId="ADAL" clId="{D5E46504-12AE-4773-830A-5CF8F96C6101}" dt="2024-01-09T10:11:03.534" v="83" actId="47"/>
        <pc:sldMkLst>
          <pc:docMk/>
          <pc:sldMk cId="333821798" sldId="2887"/>
        </pc:sldMkLst>
        <pc:spChg chg="del mod">
          <ac:chgData name="Czenczek Andrzej" userId="139dcea2-238b-40d1-9da0-20ab09be7257" providerId="ADAL" clId="{D5E46504-12AE-4773-830A-5CF8F96C6101}" dt="2024-01-09T10:09:47.518" v="80" actId="478"/>
          <ac:spMkLst>
            <pc:docMk/>
            <pc:sldMk cId="333821798" sldId="2887"/>
            <ac:spMk id="2" creationId="{1758F368-DAC9-6DCE-FB16-E24D0EC64554}"/>
          </ac:spMkLst>
        </pc:spChg>
        <pc:spChg chg="del">
          <ac:chgData name="Czenczek Andrzej" userId="139dcea2-238b-40d1-9da0-20ab09be7257" providerId="ADAL" clId="{D5E46504-12AE-4773-830A-5CF8F96C6101}" dt="2024-01-09T10:09:26.169" v="61" actId="478"/>
          <ac:spMkLst>
            <pc:docMk/>
            <pc:sldMk cId="333821798" sldId="2887"/>
            <ac:spMk id="13" creationId="{9238DE87-DDD4-BF5C-CED4-2EC574FB9A69}"/>
          </ac:spMkLst>
        </pc:spChg>
        <pc:spChg chg="add del mod">
          <ac:chgData name="Czenczek Andrzej" userId="139dcea2-238b-40d1-9da0-20ab09be7257" providerId="ADAL" clId="{D5E46504-12AE-4773-830A-5CF8F96C6101}" dt="2024-01-09T10:09:19.389" v="55" actId="478"/>
          <ac:spMkLst>
            <pc:docMk/>
            <pc:sldMk cId="333821798" sldId="2887"/>
            <ac:spMk id="17" creationId="{94559672-D70F-A514-02DE-01635527E5CB}"/>
          </ac:spMkLst>
        </pc:spChg>
        <pc:spChg chg="del mod">
          <ac:chgData name="Czenczek Andrzej" userId="139dcea2-238b-40d1-9da0-20ab09be7257" providerId="ADAL" clId="{D5E46504-12AE-4773-830A-5CF8F96C6101}" dt="2024-01-09T10:09:15.883" v="52" actId="478"/>
          <ac:spMkLst>
            <pc:docMk/>
            <pc:sldMk cId="333821798" sldId="2887"/>
            <ac:spMk id="38" creationId="{00000000-0000-0000-0000-000000000000}"/>
          </ac:spMkLst>
        </pc:spChg>
        <pc:spChg chg="del mod topLvl">
          <ac:chgData name="Czenczek Andrzej" userId="139dcea2-238b-40d1-9da0-20ab09be7257" providerId="ADAL" clId="{D5E46504-12AE-4773-830A-5CF8F96C6101}" dt="2024-01-09T10:09:35.267" v="69" actId="478"/>
          <ac:spMkLst>
            <pc:docMk/>
            <pc:sldMk cId="333821798" sldId="2887"/>
            <ac:spMk id="47" creationId="{CBBCC2DC-2621-432D-996C-C130D183622C}"/>
          </ac:spMkLst>
        </pc:spChg>
        <pc:grpChg chg="del">
          <ac:chgData name="Czenczek Andrzej" userId="139dcea2-238b-40d1-9da0-20ab09be7257" providerId="ADAL" clId="{D5E46504-12AE-4773-830A-5CF8F96C6101}" dt="2024-01-09T10:09:35.267" v="69" actId="478"/>
          <ac:grpSpMkLst>
            <pc:docMk/>
            <pc:sldMk cId="333821798" sldId="2887"/>
            <ac:grpSpMk id="48" creationId="{00000000-0000-0000-0000-000000000000}"/>
          </ac:grpSpMkLst>
        </pc:grpChg>
        <pc:picChg chg="del">
          <ac:chgData name="Czenczek Andrzej" userId="139dcea2-238b-40d1-9da0-20ab09be7257" providerId="ADAL" clId="{D5E46504-12AE-4773-830A-5CF8F96C6101}" dt="2024-01-09T10:09:08.661" v="46" actId="478"/>
          <ac:picMkLst>
            <pc:docMk/>
            <pc:sldMk cId="333821798" sldId="2887"/>
            <ac:picMk id="4" creationId="{266E9586-98FE-B743-0417-31168F6CCF9F}"/>
          </ac:picMkLst>
        </pc:picChg>
        <pc:picChg chg="del">
          <ac:chgData name="Czenczek Andrzej" userId="139dcea2-238b-40d1-9da0-20ab09be7257" providerId="ADAL" clId="{D5E46504-12AE-4773-830A-5CF8F96C6101}" dt="2024-01-09T10:09:20.151" v="56" actId="478"/>
          <ac:picMkLst>
            <pc:docMk/>
            <pc:sldMk cId="333821798" sldId="2887"/>
            <ac:picMk id="5" creationId="{DA4FAA9D-0E2C-4467-329F-0129CF4695A3}"/>
          </ac:picMkLst>
        </pc:picChg>
        <pc:picChg chg="del">
          <ac:chgData name="Czenczek Andrzej" userId="139dcea2-238b-40d1-9da0-20ab09be7257" providerId="ADAL" clId="{D5E46504-12AE-4773-830A-5CF8F96C6101}" dt="2024-01-09T10:09:45.989" v="78" actId="478"/>
          <ac:picMkLst>
            <pc:docMk/>
            <pc:sldMk cId="333821798" sldId="2887"/>
            <ac:picMk id="8" creationId="{896E6091-6CA8-4182-0DF5-CF301353B027}"/>
          </ac:picMkLst>
        </pc:picChg>
        <pc:picChg chg="del">
          <ac:chgData name="Czenczek Andrzej" userId="139dcea2-238b-40d1-9da0-20ab09be7257" providerId="ADAL" clId="{D5E46504-12AE-4773-830A-5CF8F96C6101}" dt="2024-01-09T10:09:43.160" v="76" actId="478"/>
          <ac:picMkLst>
            <pc:docMk/>
            <pc:sldMk cId="333821798" sldId="2887"/>
            <ac:picMk id="10" creationId="{82B71438-BAD1-4DDA-65D2-676EB7C1C3EC}"/>
          </ac:picMkLst>
        </pc:picChg>
        <pc:picChg chg="del">
          <ac:chgData name="Czenczek Andrzej" userId="139dcea2-238b-40d1-9da0-20ab09be7257" providerId="ADAL" clId="{D5E46504-12AE-4773-830A-5CF8F96C6101}" dt="2024-01-09T10:09:23.223" v="59" actId="478"/>
          <ac:picMkLst>
            <pc:docMk/>
            <pc:sldMk cId="333821798" sldId="2887"/>
            <ac:picMk id="12" creationId="{82D7316C-7345-51EC-0639-B764C7EA0477}"/>
          </ac:picMkLst>
        </pc:picChg>
        <pc:picChg chg="del">
          <ac:chgData name="Czenczek Andrzej" userId="139dcea2-238b-40d1-9da0-20ab09be7257" providerId="ADAL" clId="{D5E46504-12AE-4773-830A-5CF8F96C6101}" dt="2024-01-09T10:09:40.336" v="73" actId="478"/>
          <ac:picMkLst>
            <pc:docMk/>
            <pc:sldMk cId="333821798" sldId="2887"/>
            <ac:picMk id="16" creationId="{CC770A05-05A0-0081-5C76-4AD15604AAF0}"/>
          </ac:picMkLst>
        </pc:picChg>
        <pc:picChg chg="del">
          <ac:chgData name="Czenczek Andrzej" userId="139dcea2-238b-40d1-9da0-20ab09be7257" providerId="ADAL" clId="{D5E46504-12AE-4773-830A-5CF8F96C6101}" dt="2024-01-09T10:09:30.469" v="65" actId="478"/>
          <ac:picMkLst>
            <pc:docMk/>
            <pc:sldMk cId="333821798" sldId="2887"/>
            <ac:picMk id="19" creationId="{AD2A8BCD-5056-70D6-3BEC-9377D2F418AB}"/>
          </ac:picMkLst>
        </pc:picChg>
        <pc:picChg chg="del">
          <ac:chgData name="Czenczek Andrzej" userId="139dcea2-238b-40d1-9da0-20ab09be7257" providerId="ADAL" clId="{D5E46504-12AE-4773-830A-5CF8F96C6101}" dt="2024-01-09T10:09:28.832" v="63" actId="478"/>
          <ac:picMkLst>
            <pc:docMk/>
            <pc:sldMk cId="333821798" sldId="2887"/>
            <ac:picMk id="20" creationId="{9189272F-B8CD-DB9D-62FB-7A82C56899B0}"/>
          </ac:picMkLst>
        </pc:picChg>
        <pc:picChg chg="del">
          <ac:chgData name="Czenczek Andrzej" userId="139dcea2-238b-40d1-9da0-20ab09be7257" providerId="ADAL" clId="{D5E46504-12AE-4773-830A-5CF8F96C6101}" dt="2024-01-09T10:09:31.434" v="66" actId="478"/>
          <ac:picMkLst>
            <pc:docMk/>
            <pc:sldMk cId="333821798" sldId="2887"/>
            <ac:picMk id="21" creationId="{D83C05AF-18A9-3A05-1243-2DBD9C352EF3}"/>
          </ac:picMkLst>
        </pc:picChg>
        <pc:picChg chg="del">
          <ac:chgData name="Czenczek Andrzej" userId="139dcea2-238b-40d1-9da0-20ab09be7257" providerId="ADAL" clId="{D5E46504-12AE-4773-830A-5CF8F96C6101}" dt="2024-01-09T10:09:39.325" v="72" actId="478"/>
          <ac:picMkLst>
            <pc:docMk/>
            <pc:sldMk cId="333821798" sldId="2887"/>
            <ac:picMk id="22" creationId="{22F4B81B-78C5-1E5C-AAF0-59ECDD90F9C0}"/>
          </ac:picMkLst>
        </pc:picChg>
        <pc:picChg chg="del">
          <ac:chgData name="Czenczek Andrzej" userId="139dcea2-238b-40d1-9da0-20ab09be7257" providerId="ADAL" clId="{D5E46504-12AE-4773-830A-5CF8F96C6101}" dt="2024-01-09T10:09:29.746" v="64" actId="478"/>
          <ac:picMkLst>
            <pc:docMk/>
            <pc:sldMk cId="333821798" sldId="2887"/>
            <ac:picMk id="23" creationId="{8FD851F8-D9CB-2B1C-1FB9-1FCE94F007EF}"/>
          </ac:picMkLst>
        </pc:picChg>
        <pc:picChg chg="del mod topLvl">
          <ac:chgData name="Czenczek Andrzej" userId="139dcea2-238b-40d1-9da0-20ab09be7257" providerId="ADAL" clId="{D5E46504-12AE-4773-830A-5CF8F96C6101}" dt="2024-01-09T10:09:38.550" v="71" actId="478"/>
          <ac:picMkLst>
            <pc:docMk/>
            <pc:sldMk cId="333821798" sldId="2887"/>
            <ac:picMk id="46" creationId="{00000000-0000-0000-0000-000000000000}"/>
          </ac:picMkLst>
        </pc:picChg>
        <pc:cxnChg chg="del">
          <ac:chgData name="Czenczek Andrzej" userId="139dcea2-238b-40d1-9da0-20ab09be7257" providerId="ADAL" clId="{D5E46504-12AE-4773-830A-5CF8F96C6101}" dt="2024-01-09T10:09:21.144" v="57" actId="478"/>
          <ac:cxnSpMkLst>
            <pc:docMk/>
            <pc:sldMk cId="333821798" sldId="2887"/>
            <ac:cxnSpMk id="6" creationId="{A38BBC92-00DF-A50F-8F88-FE35217FD8E6}"/>
          </ac:cxnSpMkLst>
        </pc:cxnChg>
        <pc:cxnChg chg="del">
          <ac:chgData name="Czenczek Andrzej" userId="139dcea2-238b-40d1-9da0-20ab09be7257" providerId="ADAL" clId="{D5E46504-12AE-4773-830A-5CF8F96C6101}" dt="2024-01-09T10:09:27.475" v="62" actId="478"/>
          <ac:cxnSpMkLst>
            <pc:docMk/>
            <pc:sldMk cId="333821798" sldId="2887"/>
            <ac:cxnSpMk id="7" creationId="{D1B67A9B-4B1A-4002-71DC-3DA4E01BEF8E}"/>
          </ac:cxnSpMkLst>
        </pc:cxnChg>
        <pc:cxnChg chg="del">
          <ac:chgData name="Czenczek Andrzej" userId="139dcea2-238b-40d1-9da0-20ab09be7257" providerId="ADAL" clId="{D5E46504-12AE-4773-830A-5CF8F96C6101}" dt="2024-01-09T10:09:45.321" v="77" actId="478"/>
          <ac:cxnSpMkLst>
            <pc:docMk/>
            <pc:sldMk cId="333821798" sldId="2887"/>
            <ac:cxnSpMk id="9" creationId="{C3020995-1BA8-8526-3147-D0C0646BEDBF}"/>
          </ac:cxnSpMkLst>
        </pc:cxnChg>
        <pc:cxnChg chg="del">
          <ac:chgData name="Czenczek Andrzej" userId="139dcea2-238b-40d1-9da0-20ab09be7257" providerId="ADAL" clId="{D5E46504-12AE-4773-830A-5CF8F96C6101}" dt="2024-01-09T10:09:42.454" v="75" actId="478"/>
          <ac:cxnSpMkLst>
            <pc:docMk/>
            <pc:sldMk cId="333821798" sldId="2887"/>
            <ac:cxnSpMk id="11" creationId="{4980300F-8B3A-47C1-9B2E-C1E7B16A3924}"/>
          </ac:cxnSpMkLst>
        </pc:cxnChg>
        <pc:cxnChg chg="del">
          <ac:chgData name="Czenczek Andrzej" userId="139dcea2-238b-40d1-9da0-20ab09be7257" providerId="ADAL" clId="{D5E46504-12AE-4773-830A-5CF8F96C6101}" dt="2024-01-09T10:09:24.146" v="60" actId="478"/>
          <ac:cxnSpMkLst>
            <pc:docMk/>
            <pc:sldMk cId="333821798" sldId="2887"/>
            <ac:cxnSpMk id="14" creationId="{3E1EEE52-4FE7-91B9-D5B4-54289A472655}"/>
          </ac:cxnSpMkLst>
        </pc:cxnChg>
        <pc:cxnChg chg="del">
          <ac:chgData name="Czenczek Andrzej" userId="139dcea2-238b-40d1-9da0-20ab09be7257" providerId="ADAL" clId="{D5E46504-12AE-4773-830A-5CF8F96C6101}" dt="2024-01-09T10:09:41.404" v="74" actId="478"/>
          <ac:cxnSpMkLst>
            <pc:docMk/>
            <pc:sldMk cId="333821798" sldId="2887"/>
            <ac:cxnSpMk id="15" creationId="{D5A2FA13-0A6C-234E-E1A1-9A7112D755DE}"/>
          </ac:cxnSpMkLst>
        </pc:cxnChg>
        <pc:cxnChg chg="del mod">
          <ac:chgData name="Czenczek Andrzej" userId="139dcea2-238b-40d1-9da0-20ab09be7257" providerId="ADAL" clId="{D5E46504-12AE-4773-830A-5CF8F96C6101}" dt="2024-01-09T10:09:22.373" v="58" actId="478"/>
          <ac:cxnSpMkLst>
            <pc:docMk/>
            <pc:sldMk cId="333821798" sldId="2887"/>
            <ac:cxnSpMk id="18" creationId="{55DCDABA-3776-F43E-A541-C8CA53F7C457}"/>
          </ac:cxnSpMkLst>
        </pc:cxnChg>
      </pc:sldChg>
      <pc:sldChg chg="add del">
        <pc:chgData name="Czenczek Andrzej" userId="139dcea2-238b-40d1-9da0-20ab09be7257" providerId="ADAL" clId="{D5E46504-12AE-4773-830A-5CF8F96C6101}" dt="2024-01-09T10:08:59.644" v="44"/>
        <pc:sldMkLst>
          <pc:docMk/>
          <pc:sldMk cId="506441324" sldId="2887"/>
        </pc:sldMkLst>
      </pc:sldChg>
      <pc:sldChg chg="add del">
        <pc:chgData name="Czenczek Andrzej" userId="139dcea2-238b-40d1-9da0-20ab09be7257" providerId="ADAL" clId="{D5E46504-12AE-4773-830A-5CF8F96C6101}" dt="2024-01-09T10:08:30.547" v="40"/>
        <pc:sldMkLst>
          <pc:docMk/>
          <pc:sldMk cId="1761491448" sldId="2887"/>
        </pc:sldMkLst>
      </pc:sldChg>
      <pc:sldChg chg="add del">
        <pc:chgData name="Czenczek Andrzej" userId="139dcea2-238b-40d1-9da0-20ab09be7257" providerId="ADAL" clId="{D5E46504-12AE-4773-830A-5CF8F96C6101}" dt="2024-01-09T10:08:10.722" v="38"/>
        <pc:sldMkLst>
          <pc:docMk/>
          <pc:sldMk cId="3853353372" sldId="2887"/>
        </pc:sldMkLst>
      </pc:sldChg>
      <pc:sldChg chg="add">
        <pc:chgData name="Czenczek Andrzej" userId="139dcea2-238b-40d1-9da0-20ab09be7257" providerId="ADAL" clId="{D5E46504-12AE-4773-830A-5CF8F96C6101}" dt="2024-01-09T10:10:03.449" v="81"/>
        <pc:sldMkLst>
          <pc:docMk/>
          <pc:sldMk cId="2850949290" sldId="2888"/>
        </pc:sldMkLst>
      </pc:sldChg>
      <pc:sldMasterChg chg="delSldLayout">
        <pc:chgData name="Czenczek Andrzej" userId="139dcea2-238b-40d1-9da0-20ab09be7257" providerId="ADAL" clId="{D5E46504-12AE-4773-830A-5CF8F96C6101}" dt="2024-01-09T10:10:52.893" v="82" actId="47"/>
        <pc:sldMasterMkLst>
          <pc:docMk/>
          <pc:sldMasterMk cId="2310340714" sldId="2147483681"/>
        </pc:sldMasterMkLst>
        <pc:sldLayoutChg chg="del">
          <pc:chgData name="Czenczek Andrzej" userId="139dcea2-238b-40d1-9da0-20ab09be7257" providerId="ADAL" clId="{D5E46504-12AE-4773-830A-5CF8F96C6101}" dt="2024-01-09T10:04:48.456" v="36" actId="47"/>
          <pc:sldLayoutMkLst>
            <pc:docMk/>
            <pc:sldMasterMk cId="2310340714" sldId="2147483681"/>
            <pc:sldLayoutMk cId="3724450608" sldId="2147483690"/>
          </pc:sldLayoutMkLst>
        </pc:sldLayoutChg>
        <pc:sldLayoutChg chg="del">
          <pc:chgData name="Czenczek Andrzej" userId="139dcea2-238b-40d1-9da0-20ab09be7257" providerId="ADAL" clId="{D5E46504-12AE-4773-830A-5CF8F96C6101}" dt="2024-01-09T10:10:52.893" v="82" actId="47"/>
          <pc:sldLayoutMkLst>
            <pc:docMk/>
            <pc:sldMasterMk cId="2310340714" sldId="2147483681"/>
            <pc:sldLayoutMk cId="397504942" sldId="2147483692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93CED1-B5A9-49D2-AFAD-C024301F8369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CFAA508-EAB1-4325-A73D-2ACEA179E4B4}">
      <dgm:prSet phldrT="[Tekst]" custT="1"/>
      <dgm:spPr>
        <a:solidFill>
          <a:srgbClr val="A6A7A8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PM</a:t>
          </a:r>
        </a:p>
      </dgm:t>
    </dgm:pt>
    <dgm:pt modelId="{96374F46-6B39-4852-B057-3CEEAE2716E9}" type="parTrans" cxnId="{4488FE3B-97CE-4549-AA66-F724068BFC10}">
      <dgm:prSet/>
      <dgm:spPr/>
      <dgm:t>
        <a:bodyPr/>
        <a:lstStyle/>
        <a:p>
          <a:endParaRPr lang="pl-PL"/>
        </a:p>
      </dgm:t>
    </dgm:pt>
    <dgm:pt modelId="{295072D3-B73D-4870-A1EC-E7C4870430E8}" type="sibTrans" cxnId="{4488FE3B-97CE-4549-AA66-F724068BFC10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E6402D96-30AC-4643-95AC-1A8636F34601}" type="asst">
      <dgm:prSet phldrT="[Tekst]" custT="1"/>
      <dgm:spPr>
        <a:solidFill>
          <a:srgbClr val="D9DF20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Dyrektor Budowy</a:t>
          </a:r>
        </a:p>
      </dgm:t>
    </dgm:pt>
    <dgm:pt modelId="{21B27BD8-5A8D-4204-9F21-1A586F448231}" type="parTrans" cxnId="{7BBF25B4-5A43-4B3A-B7F0-0B063D1E310D}">
      <dgm:prSet/>
      <dgm:spPr>
        <a:ln>
          <a:solidFill>
            <a:srgbClr val="D9DF20"/>
          </a:solidFill>
        </a:ln>
      </dgm:spPr>
      <dgm:t>
        <a:bodyPr/>
        <a:lstStyle/>
        <a:p>
          <a:endParaRPr lang="pl-PL"/>
        </a:p>
      </dgm:t>
    </dgm:pt>
    <dgm:pt modelId="{320D2D85-2FBC-4DC8-9DFF-E54AA722C513}" type="sibTrans" cxnId="{7BBF25B4-5A43-4B3A-B7F0-0B063D1E310D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B1E9E9F8-E08E-4D98-83AA-B672B17D0383}">
      <dgm:prSet phldrT="[Tekst]" custT="1"/>
      <dgm:spPr>
        <a:solidFill>
          <a:srgbClr val="6DCFF6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Kierownik Robót </a:t>
          </a:r>
        </a:p>
      </dgm:t>
    </dgm:pt>
    <dgm:pt modelId="{F7AA5CCE-FE0D-41BA-AC35-98E8D0C2653E}" type="parTrans" cxnId="{A49ACBAD-6EAA-4475-86E2-719F3DBE4271}">
      <dgm:prSet/>
      <dgm:spPr>
        <a:ln>
          <a:solidFill>
            <a:srgbClr val="6DCFF6"/>
          </a:solidFill>
        </a:ln>
      </dgm:spPr>
      <dgm:t>
        <a:bodyPr/>
        <a:lstStyle/>
        <a:p>
          <a:endParaRPr lang="pl-PL"/>
        </a:p>
      </dgm:t>
    </dgm:pt>
    <dgm:pt modelId="{5FFC95E6-A19C-46C1-BC16-4BEA2EAF7EBC}" type="sibTrans" cxnId="{A49ACBAD-6EAA-4475-86E2-719F3DBE4271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90C415DF-4292-4557-8538-AFF9795EFB0E}">
      <dgm:prSet phldrT="[Tekst]" custT="1"/>
      <dgm:spPr>
        <a:solidFill>
          <a:srgbClr val="6DCFF6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Koordynator BHP i OŚ</a:t>
          </a:r>
        </a:p>
      </dgm:t>
    </dgm:pt>
    <dgm:pt modelId="{C5AADB7D-F896-41D8-86E0-11E4946D67E5}" type="parTrans" cxnId="{29B0CF1B-5E82-47C9-A92C-8ECB95E3FEEC}">
      <dgm:prSet/>
      <dgm:spPr>
        <a:ln>
          <a:solidFill>
            <a:srgbClr val="6DCFF6"/>
          </a:solidFill>
        </a:ln>
      </dgm:spPr>
      <dgm:t>
        <a:bodyPr/>
        <a:lstStyle/>
        <a:p>
          <a:endParaRPr lang="pl-PL"/>
        </a:p>
      </dgm:t>
    </dgm:pt>
    <dgm:pt modelId="{7D1489F8-0EAA-48FC-A52D-DB0518EDFCB2}" type="sibTrans" cxnId="{29B0CF1B-5E82-47C9-A92C-8ECB95E3FEEC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DF497D28-526E-476D-AFB2-D818CA22B577}">
      <dgm:prSet phldrT="[Tekst]" custT="1"/>
      <dgm:spPr>
        <a:solidFill>
          <a:srgbClr val="6DCFF6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…..</a:t>
          </a:r>
        </a:p>
      </dgm:t>
    </dgm:pt>
    <dgm:pt modelId="{2AFA5994-6E6E-4251-9CDA-9456BCA03E1C}" type="parTrans" cxnId="{817B7B7E-4259-4D8D-813C-994473669FA3}">
      <dgm:prSet/>
      <dgm:spPr>
        <a:ln>
          <a:solidFill>
            <a:srgbClr val="6DCFF6"/>
          </a:solidFill>
        </a:ln>
      </dgm:spPr>
      <dgm:t>
        <a:bodyPr/>
        <a:lstStyle/>
        <a:p>
          <a:endParaRPr lang="pl-PL"/>
        </a:p>
      </dgm:t>
    </dgm:pt>
    <dgm:pt modelId="{FFB0B488-E094-44D2-9870-2DB31BF9AE44}" type="sibTrans" cxnId="{817B7B7E-4259-4D8D-813C-994473669FA3}">
      <dgm:prSet/>
      <dgm:spPr/>
      <dgm:t>
        <a:bodyPr/>
        <a:lstStyle/>
        <a:p>
          <a:endParaRPr lang="pl-PL"/>
        </a:p>
      </dgm:t>
    </dgm:pt>
    <dgm:pt modelId="{C3402E96-69AF-4B62-82D8-4D00F48AE963}" type="asst">
      <dgm:prSet custT="1"/>
      <dgm:spPr>
        <a:solidFill>
          <a:srgbClr val="D9DF20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Kierownik Budowy</a:t>
          </a:r>
        </a:p>
      </dgm:t>
    </dgm:pt>
    <dgm:pt modelId="{F666D108-2C85-42D2-9733-CE37E2023762}" type="parTrans" cxnId="{613C9206-E0A6-407B-A5AB-CD9E3B8DE877}">
      <dgm:prSet/>
      <dgm:spPr>
        <a:ln>
          <a:solidFill>
            <a:srgbClr val="D9DF20"/>
          </a:solidFill>
        </a:ln>
      </dgm:spPr>
      <dgm:t>
        <a:bodyPr/>
        <a:lstStyle/>
        <a:p>
          <a:endParaRPr lang="pl-PL"/>
        </a:p>
      </dgm:t>
    </dgm:pt>
    <dgm:pt modelId="{F3C475B9-D972-4036-8737-92C48907AA93}" type="sibTrans" cxnId="{613C9206-E0A6-407B-A5AB-CD9E3B8DE877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F57C80C3-31BA-4EBF-94B0-39D3496463D9}">
      <dgm:prSet/>
      <dgm:spPr>
        <a:solidFill>
          <a:srgbClr val="6DCFF6"/>
        </a:solidFill>
      </dgm:spPr>
      <dgm:t>
        <a:bodyPr/>
        <a:lstStyle/>
        <a:p>
          <a:endParaRPr lang="pl-PL" dirty="0"/>
        </a:p>
      </dgm:t>
    </dgm:pt>
    <dgm:pt modelId="{C4AB0F11-4CA6-4078-9855-3616A6E5B0AF}" type="parTrans" cxnId="{5A81CECA-708B-4723-8D92-367913DEF98D}">
      <dgm:prSet/>
      <dgm:spPr>
        <a:ln>
          <a:solidFill>
            <a:srgbClr val="6DCFF6"/>
          </a:solidFill>
        </a:ln>
      </dgm:spPr>
      <dgm:t>
        <a:bodyPr/>
        <a:lstStyle/>
        <a:p>
          <a:endParaRPr lang="pl-PL"/>
        </a:p>
      </dgm:t>
    </dgm:pt>
    <dgm:pt modelId="{B6DE40DB-6C88-4BA8-A537-FC46362D9095}" type="sibTrans" cxnId="{5A81CECA-708B-4723-8D92-367913DEF98D}">
      <dgm:prSet/>
      <dgm:spPr/>
      <dgm:t>
        <a:bodyPr/>
        <a:lstStyle/>
        <a:p>
          <a:endParaRPr lang="pl-PL"/>
        </a:p>
      </dgm:t>
    </dgm:pt>
    <dgm:pt modelId="{8CE38C69-EB96-4651-9B3E-53748AE5FC6C}" type="pres">
      <dgm:prSet presAssocID="{E293CED1-B5A9-49D2-AFAD-C024301F836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C0A1056-0DED-45C9-8611-503BDAD206AC}" type="pres">
      <dgm:prSet presAssocID="{7CFAA508-EAB1-4325-A73D-2ACEA179E4B4}" presName="hierRoot1" presStyleCnt="0">
        <dgm:presLayoutVars>
          <dgm:hierBranch val="init"/>
        </dgm:presLayoutVars>
      </dgm:prSet>
      <dgm:spPr/>
    </dgm:pt>
    <dgm:pt modelId="{13F7DB04-BCA7-4FCC-8599-A18B09CE8B7F}" type="pres">
      <dgm:prSet presAssocID="{7CFAA508-EAB1-4325-A73D-2ACEA179E4B4}" presName="rootComposite1" presStyleCnt="0"/>
      <dgm:spPr/>
    </dgm:pt>
    <dgm:pt modelId="{EAECC0AD-5679-47BB-8159-686619419F49}" type="pres">
      <dgm:prSet presAssocID="{7CFAA508-EAB1-4325-A73D-2ACEA179E4B4}" presName="rootText1" presStyleLbl="node0" presStyleIdx="0" presStyleCnt="1">
        <dgm:presLayoutVars>
          <dgm:chMax/>
          <dgm:chPref val="3"/>
        </dgm:presLayoutVars>
      </dgm:prSet>
      <dgm:spPr/>
    </dgm:pt>
    <dgm:pt modelId="{0FF21C90-A7FA-40DF-BAF1-07732493166F}" type="pres">
      <dgm:prSet presAssocID="{7CFAA508-EAB1-4325-A73D-2ACEA179E4B4}" presName="titleText1" presStyleLbl="fgAcc0" presStyleIdx="0" presStyleCnt="1">
        <dgm:presLayoutVars>
          <dgm:chMax val="0"/>
          <dgm:chPref val="0"/>
        </dgm:presLayoutVars>
      </dgm:prSet>
      <dgm:spPr/>
    </dgm:pt>
    <dgm:pt modelId="{6F1BA2B2-EE14-4CED-8F06-D878374E69F6}" type="pres">
      <dgm:prSet presAssocID="{7CFAA508-EAB1-4325-A73D-2ACEA179E4B4}" presName="rootConnector1" presStyleLbl="node1" presStyleIdx="0" presStyleCnt="4"/>
      <dgm:spPr/>
    </dgm:pt>
    <dgm:pt modelId="{23E6FE94-17E2-4480-A6BD-921B2EF06F7A}" type="pres">
      <dgm:prSet presAssocID="{7CFAA508-EAB1-4325-A73D-2ACEA179E4B4}" presName="hierChild2" presStyleCnt="0"/>
      <dgm:spPr/>
    </dgm:pt>
    <dgm:pt modelId="{0B9224BE-71E0-4F45-A79C-E181B98D93BE}" type="pres">
      <dgm:prSet presAssocID="{F7AA5CCE-FE0D-41BA-AC35-98E8D0C2653E}" presName="Name37" presStyleLbl="parChTrans1D2" presStyleIdx="0" presStyleCnt="6"/>
      <dgm:spPr/>
    </dgm:pt>
    <dgm:pt modelId="{C9F063B1-EA72-4429-B7A6-A71E4884C9F7}" type="pres">
      <dgm:prSet presAssocID="{B1E9E9F8-E08E-4D98-83AA-B672B17D0383}" presName="hierRoot2" presStyleCnt="0">
        <dgm:presLayoutVars>
          <dgm:hierBranch val="init"/>
        </dgm:presLayoutVars>
      </dgm:prSet>
      <dgm:spPr/>
    </dgm:pt>
    <dgm:pt modelId="{4844CC2B-9FE2-4DB3-B04A-4111FCFE52B2}" type="pres">
      <dgm:prSet presAssocID="{B1E9E9F8-E08E-4D98-83AA-B672B17D0383}" presName="rootComposite" presStyleCnt="0"/>
      <dgm:spPr/>
    </dgm:pt>
    <dgm:pt modelId="{F725E242-9FB8-4564-98BE-C2B511EDB45A}" type="pres">
      <dgm:prSet presAssocID="{B1E9E9F8-E08E-4D98-83AA-B672B17D0383}" presName="rootText" presStyleLbl="node1" presStyleIdx="0" presStyleCnt="4">
        <dgm:presLayoutVars>
          <dgm:chMax/>
          <dgm:chPref val="3"/>
        </dgm:presLayoutVars>
      </dgm:prSet>
      <dgm:spPr/>
    </dgm:pt>
    <dgm:pt modelId="{16101845-A618-4356-91EB-A156721F3E34}" type="pres">
      <dgm:prSet presAssocID="{B1E9E9F8-E08E-4D98-83AA-B672B17D0383}" presName="titleText2" presStyleLbl="fgAcc1" presStyleIdx="0" presStyleCnt="4">
        <dgm:presLayoutVars>
          <dgm:chMax val="0"/>
          <dgm:chPref val="0"/>
        </dgm:presLayoutVars>
      </dgm:prSet>
      <dgm:spPr/>
    </dgm:pt>
    <dgm:pt modelId="{89F21B12-E21C-4AC7-AE16-DF5DDFF07D55}" type="pres">
      <dgm:prSet presAssocID="{B1E9E9F8-E08E-4D98-83AA-B672B17D0383}" presName="rootConnector" presStyleLbl="node2" presStyleIdx="0" presStyleCnt="0"/>
      <dgm:spPr/>
    </dgm:pt>
    <dgm:pt modelId="{9485BE15-DF5F-4EEC-BA14-9C6C094B6C3E}" type="pres">
      <dgm:prSet presAssocID="{B1E9E9F8-E08E-4D98-83AA-B672B17D0383}" presName="hierChild4" presStyleCnt="0"/>
      <dgm:spPr/>
    </dgm:pt>
    <dgm:pt modelId="{EFB92109-CFE8-4C21-8EBE-1B4133F9BA05}" type="pres">
      <dgm:prSet presAssocID="{B1E9E9F8-E08E-4D98-83AA-B672B17D0383}" presName="hierChild5" presStyleCnt="0"/>
      <dgm:spPr/>
    </dgm:pt>
    <dgm:pt modelId="{E3DB9741-7B59-4ADE-BF50-1A5B17A8CE3F}" type="pres">
      <dgm:prSet presAssocID="{C5AADB7D-F896-41D8-86E0-11E4946D67E5}" presName="Name37" presStyleLbl="parChTrans1D2" presStyleIdx="1" presStyleCnt="6"/>
      <dgm:spPr/>
    </dgm:pt>
    <dgm:pt modelId="{649D86F1-2884-4F38-88F7-DFD7795978EB}" type="pres">
      <dgm:prSet presAssocID="{90C415DF-4292-4557-8538-AFF9795EFB0E}" presName="hierRoot2" presStyleCnt="0">
        <dgm:presLayoutVars>
          <dgm:hierBranch val="init"/>
        </dgm:presLayoutVars>
      </dgm:prSet>
      <dgm:spPr/>
    </dgm:pt>
    <dgm:pt modelId="{E4FB64C0-43FF-41AA-84C4-42D166F09BE6}" type="pres">
      <dgm:prSet presAssocID="{90C415DF-4292-4557-8538-AFF9795EFB0E}" presName="rootComposite" presStyleCnt="0"/>
      <dgm:spPr/>
    </dgm:pt>
    <dgm:pt modelId="{D36C0C50-F574-489F-9CF8-A189F70435B3}" type="pres">
      <dgm:prSet presAssocID="{90C415DF-4292-4557-8538-AFF9795EFB0E}" presName="rootText" presStyleLbl="node1" presStyleIdx="1" presStyleCnt="4">
        <dgm:presLayoutVars>
          <dgm:chMax/>
          <dgm:chPref val="3"/>
        </dgm:presLayoutVars>
      </dgm:prSet>
      <dgm:spPr/>
    </dgm:pt>
    <dgm:pt modelId="{84EE05FD-350F-4672-B015-8E706D408ED4}" type="pres">
      <dgm:prSet presAssocID="{90C415DF-4292-4557-8538-AFF9795EFB0E}" presName="titleText2" presStyleLbl="fgAcc1" presStyleIdx="1" presStyleCnt="4">
        <dgm:presLayoutVars>
          <dgm:chMax val="0"/>
          <dgm:chPref val="0"/>
        </dgm:presLayoutVars>
      </dgm:prSet>
      <dgm:spPr/>
    </dgm:pt>
    <dgm:pt modelId="{3AD58E0A-D343-4930-8623-FCFFB87601B9}" type="pres">
      <dgm:prSet presAssocID="{90C415DF-4292-4557-8538-AFF9795EFB0E}" presName="rootConnector" presStyleLbl="node2" presStyleIdx="0" presStyleCnt="0"/>
      <dgm:spPr/>
    </dgm:pt>
    <dgm:pt modelId="{61C2CA64-FA94-4903-B23C-4DCD560C7F3A}" type="pres">
      <dgm:prSet presAssocID="{90C415DF-4292-4557-8538-AFF9795EFB0E}" presName="hierChild4" presStyleCnt="0"/>
      <dgm:spPr/>
    </dgm:pt>
    <dgm:pt modelId="{4636A3EF-4080-496F-8A74-5D55D2B51F7C}" type="pres">
      <dgm:prSet presAssocID="{90C415DF-4292-4557-8538-AFF9795EFB0E}" presName="hierChild5" presStyleCnt="0"/>
      <dgm:spPr/>
    </dgm:pt>
    <dgm:pt modelId="{F9BEC2C4-B325-41BE-B6A3-32A403AC7170}" type="pres">
      <dgm:prSet presAssocID="{2AFA5994-6E6E-4251-9CDA-9456BCA03E1C}" presName="Name37" presStyleLbl="parChTrans1D2" presStyleIdx="2" presStyleCnt="6"/>
      <dgm:spPr/>
    </dgm:pt>
    <dgm:pt modelId="{0EBE191A-BCC0-401D-BECB-9B6D07FC1A91}" type="pres">
      <dgm:prSet presAssocID="{DF497D28-526E-476D-AFB2-D818CA22B577}" presName="hierRoot2" presStyleCnt="0">
        <dgm:presLayoutVars>
          <dgm:hierBranch val="init"/>
        </dgm:presLayoutVars>
      </dgm:prSet>
      <dgm:spPr/>
    </dgm:pt>
    <dgm:pt modelId="{D7BE2512-4030-456D-91E0-F62DAFC4D89C}" type="pres">
      <dgm:prSet presAssocID="{DF497D28-526E-476D-AFB2-D818CA22B577}" presName="rootComposite" presStyleCnt="0"/>
      <dgm:spPr/>
    </dgm:pt>
    <dgm:pt modelId="{7002CCBE-21D2-4CC1-92D0-DB50FC31FD4A}" type="pres">
      <dgm:prSet presAssocID="{DF497D28-526E-476D-AFB2-D818CA22B577}" presName="rootText" presStyleLbl="node1" presStyleIdx="2" presStyleCnt="4">
        <dgm:presLayoutVars>
          <dgm:chMax/>
          <dgm:chPref val="3"/>
        </dgm:presLayoutVars>
      </dgm:prSet>
      <dgm:spPr/>
    </dgm:pt>
    <dgm:pt modelId="{5A577F11-7776-4E5E-8CA0-1333284000E6}" type="pres">
      <dgm:prSet presAssocID="{DF497D28-526E-476D-AFB2-D818CA22B577}" presName="titleText2" presStyleLbl="fgAcc1" presStyleIdx="2" presStyleCnt="4">
        <dgm:presLayoutVars>
          <dgm:chMax val="0"/>
          <dgm:chPref val="0"/>
        </dgm:presLayoutVars>
      </dgm:prSet>
      <dgm:spPr/>
    </dgm:pt>
    <dgm:pt modelId="{CE4CFDFE-C34D-4930-8D16-6B81D6037A5A}" type="pres">
      <dgm:prSet presAssocID="{DF497D28-526E-476D-AFB2-D818CA22B577}" presName="rootConnector" presStyleLbl="node2" presStyleIdx="0" presStyleCnt="0"/>
      <dgm:spPr/>
    </dgm:pt>
    <dgm:pt modelId="{0D9C0CFE-617C-441E-8C3A-B86499D022B5}" type="pres">
      <dgm:prSet presAssocID="{DF497D28-526E-476D-AFB2-D818CA22B577}" presName="hierChild4" presStyleCnt="0"/>
      <dgm:spPr/>
    </dgm:pt>
    <dgm:pt modelId="{31E2F1CB-4589-434C-B0D1-7709CCBE6D3A}" type="pres">
      <dgm:prSet presAssocID="{DF497D28-526E-476D-AFB2-D818CA22B577}" presName="hierChild5" presStyleCnt="0"/>
      <dgm:spPr/>
    </dgm:pt>
    <dgm:pt modelId="{4C3C4242-E156-4DA9-8F7B-1117E238912B}" type="pres">
      <dgm:prSet presAssocID="{C4AB0F11-4CA6-4078-9855-3616A6E5B0AF}" presName="Name37" presStyleLbl="parChTrans1D2" presStyleIdx="3" presStyleCnt="6"/>
      <dgm:spPr/>
    </dgm:pt>
    <dgm:pt modelId="{50AA122D-E4FC-47D8-B2AA-3443FA24880C}" type="pres">
      <dgm:prSet presAssocID="{F57C80C3-31BA-4EBF-94B0-39D3496463D9}" presName="hierRoot2" presStyleCnt="0">
        <dgm:presLayoutVars>
          <dgm:hierBranch val="init"/>
        </dgm:presLayoutVars>
      </dgm:prSet>
      <dgm:spPr/>
    </dgm:pt>
    <dgm:pt modelId="{6B0F156B-44CA-486C-B95A-D2F88A82504B}" type="pres">
      <dgm:prSet presAssocID="{F57C80C3-31BA-4EBF-94B0-39D3496463D9}" presName="rootComposite" presStyleCnt="0"/>
      <dgm:spPr/>
    </dgm:pt>
    <dgm:pt modelId="{F7FC3F3F-D80F-42DE-9DA1-223FFE0E12C5}" type="pres">
      <dgm:prSet presAssocID="{F57C80C3-31BA-4EBF-94B0-39D3496463D9}" presName="rootText" presStyleLbl="node1" presStyleIdx="3" presStyleCnt="4">
        <dgm:presLayoutVars>
          <dgm:chMax/>
          <dgm:chPref val="3"/>
        </dgm:presLayoutVars>
      </dgm:prSet>
      <dgm:spPr/>
    </dgm:pt>
    <dgm:pt modelId="{BFDC359B-BA27-41CE-BC14-D48F6F75CB90}" type="pres">
      <dgm:prSet presAssocID="{F57C80C3-31BA-4EBF-94B0-39D3496463D9}" presName="titleText2" presStyleLbl="fgAcc1" presStyleIdx="3" presStyleCnt="4">
        <dgm:presLayoutVars>
          <dgm:chMax val="0"/>
          <dgm:chPref val="0"/>
        </dgm:presLayoutVars>
      </dgm:prSet>
      <dgm:spPr/>
    </dgm:pt>
    <dgm:pt modelId="{FA887ADB-C257-4E88-ABB4-DD690C188154}" type="pres">
      <dgm:prSet presAssocID="{F57C80C3-31BA-4EBF-94B0-39D3496463D9}" presName="rootConnector" presStyleLbl="node2" presStyleIdx="0" presStyleCnt="0"/>
      <dgm:spPr/>
    </dgm:pt>
    <dgm:pt modelId="{D2456BAF-B3DD-4685-B549-D4B8C514AC5A}" type="pres">
      <dgm:prSet presAssocID="{F57C80C3-31BA-4EBF-94B0-39D3496463D9}" presName="hierChild4" presStyleCnt="0"/>
      <dgm:spPr/>
    </dgm:pt>
    <dgm:pt modelId="{6BE9D03F-63B4-4C2C-9609-718C55E340C7}" type="pres">
      <dgm:prSet presAssocID="{F57C80C3-31BA-4EBF-94B0-39D3496463D9}" presName="hierChild5" presStyleCnt="0"/>
      <dgm:spPr/>
    </dgm:pt>
    <dgm:pt modelId="{4589BD91-A8BC-409F-8DB6-0E924BF135F8}" type="pres">
      <dgm:prSet presAssocID="{7CFAA508-EAB1-4325-A73D-2ACEA179E4B4}" presName="hierChild3" presStyleCnt="0"/>
      <dgm:spPr/>
    </dgm:pt>
    <dgm:pt modelId="{A48FCEFC-028A-48C7-9D12-4E5D98C5E42C}" type="pres">
      <dgm:prSet presAssocID="{21B27BD8-5A8D-4204-9F21-1A586F448231}" presName="Name96" presStyleLbl="parChTrans1D2" presStyleIdx="4" presStyleCnt="6"/>
      <dgm:spPr/>
    </dgm:pt>
    <dgm:pt modelId="{9F4D3127-E622-4A76-A4C2-87B035A87A5B}" type="pres">
      <dgm:prSet presAssocID="{E6402D96-30AC-4643-95AC-1A8636F34601}" presName="hierRoot3" presStyleCnt="0">
        <dgm:presLayoutVars>
          <dgm:hierBranch val="init"/>
        </dgm:presLayoutVars>
      </dgm:prSet>
      <dgm:spPr/>
    </dgm:pt>
    <dgm:pt modelId="{C924E4BE-1F86-4825-86A1-CF87C374B661}" type="pres">
      <dgm:prSet presAssocID="{E6402D96-30AC-4643-95AC-1A8636F34601}" presName="rootComposite3" presStyleCnt="0"/>
      <dgm:spPr/>
    </dgm:pt>
    <dgm:pt modelId="{5A99F425-1EA9-4A3E-B2C9-D0FA38928DB8}" type="pres">
      <dgm:prSet presAssocID="{E6402D96-30AC-4643-95AC-1A8636F34601}" presName="rootText3" presStyleLbl="asst1" presStyleIdx="0" presStyleCnt="2">
        <dgm:presLayoutVars>
          <dgm:chPref val="3"/>
        </dgm:presLayoutVars>
      </dgm:prSet>
      <dgm:spPr/>
    </dgm:pt>
    <dgm:pt modelId="{1D06D778-9725-49BB-8FC5-325057DE3AC3}" type="pres">
      <dgm:prSet presAssocID="{E6402D96-30AC-4643-95AC-1A8636F34601}" presName="titleText3" presStyleLbl="fgAcc2" presStyleIdx="0" presStyleCnt="2">
        <dgm:presLayoutVars>
          <dgm:chMax val="0"/>
          <dgm:chPref val="0"/>
        </dgm:presLayoutVars>
      </dgm:prSet>
      <dgm:spPr/>
    </dgm:pt>
    <dgm:pt modelId="{584335BF-5C22-4DF3-95F8-49D99453D133}" type="pres">
      <dgm:prSet presAssocID="{E6402D96-30AC-4643-95AC-1A8636F34601}" presName="rootConnector3" presStyleLbl="asst1" presStyleIdx="0" presStyleCnt="2"/>
      <dgm:spPr/>
    </dgm:pt>
    <dgm:pt modelId="{EB1AADDB-BFF4-4893-B873-B53F8103F396}" type="pres">
      <dgm:prSet presAssocID="{E6402D96-30AC-4643-95AC-1A8636F34601}" presName="hierChild6" presStyleCnt="0"/>
      <dgm:spPr/>
    </dgm:pt>
    <dgm:pt modelId="{932A161D-DB7A-426C-96BB-FF132F0FEF71}" type="pres">
      <dgm:prSet presAssocID="{E6402D96-30AC-4643-95AC-1A8636F34601}" presName="hierChild7" presStyleCnt="0"/>
      <dgm:spPr/>
    </dgm:pt>
    <dgm:pt modelId="{49610F70-20BB-4FAD-BFEB-5C11A797390E}" type="pres">
      <dgm:prSet presAssocID="{F666D108-2C85-42D2-9733-CE37E2023762}" presName="Name96" presStyleLbl="parChTrans1D2" presStyleIdx="5" presStyleCnt="6"/>
      <dgm:spPr/>
    </dgm:pt>
    <dgm:pt modelId="{ED352DCB-225A-442F-BCA2-B00883A722F3}" type="pres">
      <dgm:prSet presAssocID="{C3402E96-69AF-4B62-82D8-4D00F48AE963}" presName="hierRoot3" presStyleCnt="0">
        <dgm:presLayoutVars>
          <dgm:hierBranch val="init"/>
        </dgm:presLayoutVars>
      </dgm:prSet>
      <dgm:spPr/>
    </dgm:pt>
    <dgm:pt modelId="{B28821D3-5AAA-449A-B718-42101423A5D4}" type="pres">
      <dgm:prSet presAssocID="{C3402E96-69AF-4B62-82D8-4D00F48AE963}" presName="rootComposite3" presStyleCnt="0"/>
      <dgm:spPr/>
    </dgm:pt>
    <dgm:pt modelId="{13D0C237-A8B2-43D0-AD6E-1742C4806465}" type="pres">
      <dgm:prSet presAssocID="{C3402E96-69AF-4B62-82D8-4D00F48AE963}" presName="rootText3" presStyleLbl="asst1" presStyleIdx="1" presStyleCnt="2">
        <dgm:presLayoutVars>
          <dgm:chPref val="3"/>
        </dgm:presLayoutVars>
      </dgm:prSet>
      <dgm:spPr/>
    </dgm:pt>
    <dgm:pt modelId="{8CB5E423-F550-4019-871F-B5E118A5177B}" type="pres">
      <dgm:prSet presAssocID="{C3402E96-69AF-4B62-82D8-4D00F48AE963}" presName="titleText3" presStyleLbl="fgAcc2" presStyleIdx="1" presStyleCnt="2">
        <dgm:presLayoutVars>
          <dgm:chMax val="0"/>
          <dgm:chPref val="0"/>
        </dgm:presLayoutVars>
      </dgm:prSet>
      <dgm:spPr/>
    </dgm:pt>
    <dgm:pt modelId="{6693B9FA-0720-479F-9EC7-5974E73AC4A1}" type="pres">
      <dgm:prSet presAssocID="{C3402E96-69AF-4B62-82D8-4D00F48AE963}" presName="rootConnector3" presStyleLbl="asst1" presStyleIdx="1" presStyleCnt="2"/>
      <dgm:spPr/>
    </dgm:pt>
    <dgm:pt modelId="{67B6CE64-379A-4969-BF72-A20AE4884472}" type="pres">
      <dgm:prSet presAssocID="{C3402E96-69AF-4B62-82D8-4D00F48AE963}" presName="hierChild6" presStyleCnt="0"/>
      <dgm:spPr/>
    </dgm:pt>
    <dgm:pt modelId="{76356E38-7239-43F3-B7B9-DF121D87C946}" type="pres">
      <dgm:prSet presAssocID="{C3402E96-69AF-4B62-82D8-4D00F48AE963}" presName="hierChild7" presStyleCnt="0"/>
      <dgm:spPr/>
    </dgm:pt>
  </dgm:ptLst>
  <dgm:cxnLst>
    <dgm:cxn modelId="{613C9206-E0A6-407B-A5AB-CD9E3B8DE877}" srcId="{7CFAA508-EAB1-4325-A73D-2ACEA179E4B4}" destId="{C3402E96-69AF-4B62-82D8-4D00F48AE963}" srcOrd="5" destOrd="0" parTransId="{F666D108-2C85-42D2-9733-CE37E2023762}" sibTransId="{F3C475B9-D972-4036-8737-92C48907AA93}"/>
    <dgm:cxn modelId="{29B0CF1B-5E82-47C9-A92C-8ECB95E3FEEC}" srcId="{7CFAA508-EAB1-4325-A73D-2ACEA179E4B4}" destId="{90C415DF-4292-4557-8538-AFF9795EFB0E}" srcOrd="2" destOrd="0" parTransId="{C5AADB7D-F896-41D8-86E0-11E4946D67E5}" sibTransId="{7D1489F8-0EAA-48FC-A52D-DB0518EDFCB2}"/>
    <dgm:cxn modelId="{4F78FC25-5362-449E-AF19-FFFCAF4A0029}" type="presOf" srcId="{5FFC95E6-A19C-46C1-BC16-4BEA2EAF7EBC}" destId="{16101845-A618-4356-91EB-A156721F3E34}" srcOrd="0" destOrd="0" presId="urn:microsoft.com/office/officeart/2008/layout/NameandTitleOrganizationalChart"/>
    <dgm:cxn modelId="{F83D4D32-20B6-4BBC-BADC-E31FC9291E29}" type="presOf" srcId="{E6402D96-30AC-4643-95AC-1A8636F34601}" destId="{5A99F425-1EA9-4A3E-B2C9-D0FA38928DB8}" srcOrd="0" destOrd="0" presId="urn:microsoft.com/office/officeart/2008/layout/NameandTitleOrganizationalChart"/>
    <dgm:cxn modelId="{4488FE3B-97CE-4549-AA66-F724068BFC10}" srcId="{E293CED1-B5A9-49D2-AFAD-C024301F8369}" destId="{7CFAA508-EAB1-4325-A73D-2ACEA179E4B4}" srcOrd="0" destOrd="0" parTransId="{96374F46-6B39-4852-B057-3CEEAE2716E9}" sibTransId="{295072D3-B73D-4870-A1EC-E7C4870430E8}"/>
    <dgm:cxn modelId="{A6E87265-73FF-43D2-AFD8-DBEF2C60A3E0}" type="presOf" srcId="{B1E9E9F8-E08E-4D98-83AA-B672B17D0383}" destId="{89F21B12-E21C-4AC7-AE16-DF5DDFF07D55}" srcOrd="1" destOrd="0" presId="urn:microsoft.com/office/officeart/2008/layout/NameandTitleOrganizationalChart"/>
    <dgm:cxn modelId="{F7147146-1BFC-4921-AE66-D8DC65921D56}" type="presOf" srcId="{7D1489F8-0EAA-48FC-A52D-DB0518EDFCB2}" destId="{84EE05FD-350F-4672-B015-8E706D408ED4}" srcOrd="0" destOrd="0" presId="urn:microsoft.com/office/officeart/2008/layout/NameandTitleOrganizationalChart"/>
    <dgm:cxn modelId="{63059967-05D1-49CD-8C25-86224D5AC005}" type="presOf" srcId="{FFB0B488-E094-44D2-9870-2DB31BF9AE44}" destId="{5A577F11-7776-4E5E-8CA0-1333284000E6}" srcOrd="0" destOrd="0" presId="urn:microsoft.com/office/officeart/2008/layout/NameandTitleOrganizationalChart"/>
    <dgm:cxn modelId="{A7234069-FCE7-4D5A-B412-51CDDEF92E37}" type="presOf" srcId="{C4AB0F11-4CA6-4078-9855-3616A6E5B0AF}" destId="{4C3C4242-E156-4DA9-8F7B-1117E238912B}" srcOrd="0" destOrd="0" presId="urn:microsoft.com/office/officeart/2008/layout/NameandTitleOrganizationalChart"/>
    <dgm:cxn modelId="{9A629269-886E-4A9E-A49A-8A9181493AC2}" type="presOf" srcId="{DF497D28-526E-476D-AFB2-D818CA22B577}" destId="{CE4CFDFE-C34D-4930-8D16-6B81D6037A5A}" srcOrd="1" destOrd="0" presId="urn:microsoft.com/office/officeart/2008/layout/NameandTitleOrganizationalChart"/>
    <dgm:cxn modelId="{2885BD69-E99B-43B8-8AFE-062C43FAC7FC}" type="presOf" srcId="{320D2D85-2FBC-4DC8-9DFF-E54AA722C513}" destId="{1D06D778-9725-49BB-8FC5-325057DE3AC3}" srcOrd="0" destOrd="0" presId="urn:microsoft.com/office/officeart/2008/layout/NameandTitleOrganizationalChart"/>
    <dgm:cxn modelId="{E7D93F4C-2CF8-4D37-85AE-1FA322E8ED52}" type="presOf" srcId="{C5AADB7D-F896-41D8-86E0-11E4946D67E5}" destId="{E3DB9741-7B59-4ADE-BF50-1A5B17A8CE3F}" srcOrd="0" destOrd="0" presId="urn:microsoft.com/office/officeart/2008/layout/NameandTitleOrganizationalChart"/>
    <dgm:cxn modelId="{FBCFBF6E-51E8-4E71-95C0-762B0C51230D}" type="presOf" srcId="{2AFA5994-6E6E-4251-9CDA-9456BCA03E1C}" destId="{F9BEC2C4-B325-41BE-B6A3-32A403AC7170}" srcOrd="0" destOrd="0" presId="urn:microsoft.com/office/officeart/2008/layout/NameandTitleOrganizationalChart"/>
    <dgm:cxn modelId="{68B46670-56AA-4705-B365-3425661381EC}" type="presOf" srcId="{B6DE40DB-6C88-4BA8-A537-FC46362D9095}" destId="{BFDC359B-BA27-41CE-BC14-D48F6F75CB90}" srcOrd="0" destOrd="0" presId="urn:microsoft.com/office/officeart/2008/layout/NameandTitleOrganizationalChart"/>
    <dgm:cxn modelId="{4FE7E950-4680-4575-AD31-9A986727AEA2}" type="presOf" srcId="{E293CED1-B5A9-49D2-AFAD-C024301F8369}" destId="{8CE38C69-EB96-4651-9B3E-53748AE5FC6C}" srcOrd="0" destOrd="0" presId="urn:microsoft.com/office/officeart/2008/layout/NameandTitleOrganizationalChart"/>
    <dgm:cxn modelId="{825A8E73-0674-4298-A77E-737E8338A824}" type="presOf" srcId="{C3402E96-69AF-4B62-82D8-4D00F48AE963}" destId="{6693B9FA-0720-479F-9EC7-5974E73AC4A1}" srcOrd="1" destOrd="0" presId="urn:microsoft.com/office/officeart/2008/layout/NameandTitleOrganizationalChart"/>
    <dgm:cxn modelId="{817B7B7E-4259-4D8D-813C-994473669FA3}" srcId="{7CFAA508-EAB1-4325-A73D-2ACEA179E4B4}" destId="{DF497D28-526E-476D-AFB2-D818CA22B577}" srcOrd="3" destOrd="0" parTransId="{2AFA5994-6E6E-4251-9CDA-9456BCA03E1C}" sibTransId="{FFB0B488-E094-44D2-9870-2DB31BF9AE44}"/>
    <dgm:cxn modelId="{3354A882-5C63-48C1-9CA2-A8B96B9C2163}" type="presOf" srcId="{C3402E96-69AF-4B62-82D8-4D00F48AE963}" destId="{13D0C237-A8B2-43D0-AD6E-1742C4806465}" srcOrd="0" destOrd="0" presId="urn:microsoft.com/office/officeart/2008/layout/NameandTitleOrganizationalChart"/>
    <dgm:cxn modelId="{8C88BA8A-253E-472E-894F-0359BE996007}" type="presOf" srcId="{295072D3-B73D-4870-A1EC-E7C4870430E8}" destId="{0FF21C90-A7FA-40DF-BAF1-07732493166F}" srcOrd="0" destOrd="0" presId="urn:microsoft.com/office/officeart/2008/layout/NameandTitleOrganizationalChart"/>
    <dgm:cxn modelId="{123FF88A-46C1-4AE1-996B-0CB351B451F4}" type="presOf" srcId="{7CFAA508-EAB1-4325-A73D-2ACEA179E4B4}" destId="{EAECC0AD-5679-47BB-8159-686619419F49}" srcOrd="0" destOrd="0" presId="urn:microsoft.com/office/officeart/2008/layout/NameandTitleOrganizationalChart"/>
    <dgm:cxn modelId="{9CD5DA8C-66FF-4CAD-9543-8D9259650F1A}" type="presOf" srcId="{F666D108-2C85-42D2-9733-CE37E2023762}" destId="{49610F70-20BB-4FAD-BFEB-5C11A797390E}" srcOrd="0" destOrd="0" presId="urn:microsoft.com/office/officeart/2008/layout/NameandTitleOrganizationalChart"/>
    <dgm:cxn modelId="{935396A2-48A0-43F5-9F3D-77DBD7CB4E28}" type="presOf" srcId="{21B27BD8-5A8D-4204-9F21-1A586F448231}" destId="{A48FCEFC-028A-48C7-9D12-4E5D98C5E42C}" srcOrd="0" destOrd="0" presId="urn:microsoft.com/office/officeart/2008/layout/NameandTitleOrganizationalChart"/>
    <dgm:cxn modelId="{819B8DA7-E74F-4763-8F09-0B8C09FE572F}" type="presOf" srcId="{B1E9E9F8-E08E-4D98-83AA-B672B17D0383}" destId="{F725E242-9FB8-4564-98BE-C2B511EDB45A}" srcOrd="0" destOrd="0" presId="urn:microsoft.com/office/officeart/2008/layout/NameandTitleOrganizationalChart"/>
    <dgm:cxn modelId="{A49ACBAD-6EAA-4475-86E2-719F3DBE4271}" srcId="{7CFAA508-EAB1-4325-A73D-2ACEA179E4B4}" destId="{B1E9E9F8-E08E-4D98-83AA-B672B17D0383}" srcOrd="1" destOrd="0" parTransId="{F7AA5CCE-FE0D-41BA-AC35-98E8D0C2653E}" sibTransId="{5FFC95E6-A19C-46C1-BC16-4BEA2EAF7EBC}"/>
    <dgm:cxn modelId="{A516E6B3-8BE6-4C95-866D-2332B0CA984B}" type="presOf" srcId="{F57C80C3-31BA-4EBF-94B0-39D3496463D9}" destId="{FA887ADB-C257-4E88-ABB4-DD690C188154}" srcOrd="1" destOrd="0" presId="urn:microsoft.com/office/officeart/2008/layout/NameandTitleOrganizationalChart"/>
    <dgm:cxn modelId="{7BBF25B4-5A43-4B3A-B7F0-0B063D1E310D}" srcId="{7CFAA508-EAB1-4325-A73D-2ACEA179E4B4}" destId="{E6402D96-30AC-4643-95AC-1A8636F34601}" srcOrd="0" destOrd="0" parTransId="{21B27BD8-5A8D-4204-9F21-1A586F448231}" sibTransId="{320D2D85-2FBC-4DC8-9DFF-E54AA722C513}"/>
    <dgm:cxn modelId="{D79ED1BB-218C-4D38-AF9A-E2BB34C90C30}" type="presOf" srcId="{F3C475B9-D972-4036-8737-92C48907AA93}" destId="{8CB5E423-F550-4019-871F-B5E118A5177B}" srcOrd="0" destOrd="0" presId="urn:microsoft.com/office/officeart/2008/layout/NameandTitleOrganizationalChart"/>
    <dgm:cxn modelId="{308543C1-CFF5-4959-8E8D-0B0A57AEE79A}" type="presOf" srcId="{F7AA5CCE-FE0D-41BA-AC35-98E8D0C2653E}" destId="{0B9224BE-71E0-4F45-A79C-E181B98D93BE}" srcOrd="0" destOrd="0" presId="urn:microsoft.com/office/officeart/2008/layout/NameandTitleOrganizationalChart"/>
    <dgm:cxn modelId="{1D896FC2-FD9F-4384-B0A8-C5583B1719D1}" type="presOf" srcId="{90C415DF-4292-4557-8538-AFF9795EFB0E}" destId="{D36C0C50-F574-489F-9CF8-A189F70435B3}" srcOrd="0" destOrd="0" presId="urn:microsoft.com/office/officeart/2008/layout/NameandTitleOrganizationalChart"/>
    <dgm:cxn modelId="{195F5DCA-5D20-4C4F-8F9E-D825BFE4F24C}" type="presOf" srcId="{F57C80C3-31BA-4EBF-94B0-39D3496463D9}" destId="{F7FC3F3F-D80F-42DE-9DA1-223FFE0E12C5}" srcOrd="0" destOrd="0" presId="urn:microsoft.com/office/officeart/2008/layout/NameandTitleOrganizationalChart"/>
    <dgm:cxn modelId="{5A81CECA-708B-4723-8D92-367913DEF98D}" srcId="{7CFAA508-EAB1-4325-A73D-2ACEA179E4B4}" destId="{F57C80C3-31BA-4EBF-94B0-39D3496463D9}" srcOrd="4" destOrd="0" parTransId="{C4AB0F11-4CA6-4078-9855-3616A6E5B0AF}" sibTransId="{B6DE40DB-6C88-4BA8-A537-FC46362D9095}"/>
    <dgm:cxn modelId="{D01F9CD7-99A3-4507-BB05-1BBD1A51FFBD}" type="presOf" srcId="{E6402D96-30AC-4643-95AC-1A8636F34601}" destId="{584335BF-5C22-4DF3-95F8-49D99453D133}" srcOrd="1" destOrd="0" presId="urn:microsoft.com/office/officeart/2008/layout/NameandTitleOrganizationalChart"/>
    <dgm:cxn modelId="{0C4BB8E7-095B-4030-A633-05A95D00B32D}" type="presOf" srcId="{7CFAA508-EAB1-4325-A73D-2ACEA179E4B4}" destId="{6F1BA2B2-EE14-4CED-8F06-D878374E69F6}" srcOrd="1" destOrd="0" presId="urn:microsoft.com/office/officeart/2008/layout/NameandTitleOrganizationalChart"/>
    <dgm:cxn modelId="{CCC103FB-F3D4-4B6E-AE08-BBF7D5103BB8}" type="presOf" srcId="{DF497D28-526E-476D-AFB2-D818CA22B577}" destId="{7002CCBE-21D2-4CC1-92D0-DB50FC31FD4A}" srcOrd="0" destOrd="0" presId="urn:microsoft.com/office/officeart/2008/layout/NameandTitleOrganizationalChart"/>
    <dgm:cxn modelId="{895042FE-1B96-4081-8705-0D285C9A85C5}" type="presOf" srcId="{90C415DF-4292-4557-8538-AFF9795EFB0E}" destId="{3AD58E0A-D343-4930-8623-FCFFB87601B9}" srcOrd="1" destOrd="0" presId="urn:microsoft.com/office/officeart/2008/layout/NameandTitleOrganizationalChart"/>
    <dgm:cxn modelId="{C0ABA43F-883D-4690-AC37-DD0D2521EE81}" type="presParOf" srcId="{8CE38C69-EB96-4651-9B3E-53748AE5FC6C}" destId="{5C0A1056-0DED-45C9-8611-503BDAD206AC}" srcOrd="0" destOrd="0" presId="urn:microsoft.com/office/officeart/2008/layout/NameandTitleOrganizationalChart"/>
    <dgm:cxn modelId="{890064A7-971B-4436-B06A-A173F40C345C}" type="presParOf" srcId="{5C0A1056-0DED-45C9-8611-503BDAD206AC}" destId="{13F7DB04-BCA7-4FCC-8599-A18B09CE8B7F}" srcOrd="0" destOrd="0" presId="urn:microsoft.com/office/officeart/2008/layout/NameandTitleOrganizationalChart"/>
    <dgm:cxn modelId="{0AF8D71D-6DD8-4237-8A35-37CA1B806383}" type="presParOf" srcId="{13F7DB04-BCA7-4FCC-8599-A18B09CE8B7F}" destId="{EAECC0AD-5679-47BB-8159-686619419F49}" srcOrd="0" destOrd="0" presId="urn:microsoft.com/office/officeart/2008/layout/NameandTitleOrganizationalChart"/>
    <dgm:cxn modelId="{521E8252-8C73-4D6A-ABB4-DA33BF5F6ACC}" type="presParOf" srcId="{13F7DB04-BCA7-4FCC-8599-A18B09CE8B7F}" destId="{0FF21C90-A7FA-40DF-BAF1-07732493166F}" srcOrd="1" destOrd="0" presId="urn:microsoft.com/office/officeart/2008/layout/NameandTitleOrganizationalChart"/>
    <dgm:cxn modelId="{EFBFF28F-38FB-4E7C-9924-76517E0E0CA8}" type="presParOf" srcId="{13F7DB04-BCA7-4FCC-8599-A18B09CE8B7F}" destId="{6F1BA2B2-EE14-4CED-8F06-D878374E69F6}" srcOrd="2" destOrd="0" presId="urn:microsoft.com/office/officeart/2008/layout/NameandTitleOrganizationalChart"/>
    <dgm:cxn modelId="{11FF860E-022D-4F39-9C28-E707F1307CB8}" type="presParOf" srcId="{5C0A1056-0DED-45C9-8611-503BDAD206AC}" destId="{23E6FE94-17E2-4480-A6BD-921B2EF06F7A}" srcOrd="1" destOrd="0" presId="urn:microsoft.com/office/officeart/2008/layout/NameandTitleOrganizationalChart"/>
    <dgm:cxn modelId="{E0142A85-C35F-45B4-99EF-4DDFE9EAFA71}" type="presParOf" srcId="{23E6FE94-17E2-4480-A6BD-921B2EF06F7A}" destId="{0B9224BE-71E0-4F45-A79C-E181B98D93BE}" srcOrd="0" destOrd="0" presId="urn:microsoft.com/office/officeart/2008/layout/NameandTitleOrganizationalChart"/>
    <dgm:cxn modelId="{4FB532D5-B9F3-4FCB-BF48-C6153C7DB664}" type="presParOf" srcId="{23E6FE94-17E2-4480-A6BD-921B2EF06F7A}" destId="{C9F063B1-EA72-4429-B7A6-A71E4884C9F7}" srcOrd="1" destOrd="0" presId="urn:microsoft.com/office/officeart/2008/layout/NameandTitleOrganizationalChart"/>
    <dgm:cxn modelId="{E29974BA-D5A5-4494-B9C5-588D7296CFB6}" type="presParOf" srcId="{C9F063B1-EA72-4429-B7A6-A71E4884C9F7}" destId="{4844CC2B-9FE2-4DB3-B04A-4111FCFE52B2}" srcOrd="0" destOrd="0" presId="urn:microsoft.com/office/officeart/2008/layout/NameandTitleOrganizationalChart"/>
    <dgm:cxn modelId="{5A1812F4-6DDF-46A6-93AA-EF5E39AD9AF8}" type="presParOf" srcId="{4844CC2B-9FE2-4DB3-B04A-4111FCFE52B2}" destId="{F725E242-9FB8-4564-98BE-C2B511EDB45A}" srcOrd="0" destOrd="0" presId="urn:microsoft.com/office/officeart/2008/layout/NameandTitleOrganizationalChart"/>
    <dgm:cxn modelId="{F8623DC9-6F5A-4A25-9698-8BFD7850FB18}" type="presParOf" srcId="{4844CC2B-9FE2-4DB3-B04A-4111FCFE52B2}" destId="{16101845-A618-4356-91EB-A156721F3E34}" srcOrd="1" destOrd="0" presId="urn:microsoft.com/office/officeart/2008/layout/NameandTitleOrganizationalChart"/>
    <dgm:cxn modelId="{8CE1D02B-5371-49AF-B676-03BDB48E4099}" type="presParOf" srcId="{4844CC2B-9FE2-4DB3-B04A-4111FCFE52B2}" destId="{89F21B12-E21C-4AC7-AE16-DF5DDFF07D55}" srcOrd="2" destOrd="0" presId="urn:microsoft.com/office/officeart/2008/layout/NameandTitleOrganizationalChart"/>
    <dgm:cxn modelId="{36DFC508-7B96-467B-859C-726188E78C64}" type="presParOf" srcId="{C9F063B1-EA72-4429-B7A6-A71E4884C9F7}" destId="{9485BE15-DF5F-4EEC-BA14-9C6C094B6C3E}" srcOrd="1" destOrd="0" presId="urn:microsoft.com/office/officeart/2008/layout/NameandTitleOrganizationalChart"/>
    <dgm:cxn modelId="{49970944-C634-4B4A-9A18-6FAAE06C44F5}" type="presParOf" srcId="{C9F063B1-EA72-4429-B7A6-A71E4884C9F7}" destId="{EFB92109-CFE8-4C21-8EBE-1B4133F9BA05}" srcOrd="2" destOrd="0" presId="urn:microsoft.com/office/officeart/2008/layout/NameandTitleOrganizationalChart"/>
    <dgm:cxn modelId="{85642CEE-D94A-4784-A2D2-6394A1D1849F}" type="presParOf" srcId="{23E6FE94-17E2-4480-A6BD-921B2EF06F7A}" destId="{E3DB9741-7B59-4ADE-BF50-1A5B17A8CE3F}" srcOrd="2" destOrd="0" presId="urn:microsoft.com/office/officeart/2008/layout/NameandTitleOrganizationalChart"/>
    <dgm:cxn modelId="{C042284B-55C1-49E2-889D-38E1876599D6}" type="presParOf" srcId="{23E6FE94-17E2-4480-A6BD-921B2EF06F7A}" destId="{649D86F1-2884-4F38-88F7-DFD7795978EB}" srcOrd="3" destOrd="0" presId="urn:microsoft.com/office/officeart/2008/layout/NameandTitleOrganizationalChart"/>
    <dgm:cxn modelId="{013C4ECA-0392-4F3C-BA36-BBCB8B4EEF32}" type="presParOf" srcId="{649D86F1-2884-4F38-88F7-DFD7795978EB}" destId="{E4FB64C0-43FF-41AA-84C4-42D166F09BE6}" srcOrd="0" destOrd="0" presId="urn:microsoft.com/office/officeart/2008/layout/NameandTitleOrganizationalChart"/>
    <dgm:cxn modelId="{22BC89AD-D3A6-46C0-A0F3-702C83DE5758}" type="presParOf" srcId="{E4FB64C0-43FF-41AA-84C4-42D166F09BE6}" destId="{D36C0C50-F574-489F-9CF8-A189F70435B3}" srcOrd="0" destOrd="0" presId="urn:microsoft.com/office/officeart/2008/layout/NameandTitleOrganizationalChart"/>
    <dgm:cxn modelId="{559C02F5-56AE-4809-874F-539E8D44D22F}" type="presParOf" srcId="{E4FB64C0-43FF-41AA-84C4-42D166F09BE6}" destId="{84EE05FD-350F-4672-B015-8E706D408ED4}" srcOrd="1" destOrd="0" presId="urn:microsoft.com/office/officeart/2008/layout/NameandTitleOrganizationalChart"/>
    <dgm:cxn modelId="{1688DF34-9C8F-4D4C-A994-E82004BC6226}" type="presParOf" srcId="{E4FB64C0-43FF-41AA-84C4-42D166F09BE6}" destId="{3AD58E0A-D343-4930-8623-FCFFB87601B9}" srcOrd="2" destOrd="0" presId="urn:microsoft.com/office/officeart/2008/layout/NameandTitleOrganizationalChart"/>
    <dgm:cxn modelId="{BAF9B306-F1F0-4A12-800A-33ACA3AB8AE6}" type="presParOf" srcId="{649D86F1-2884-4F38-88F7-DFD7795978EB}" destId="{61C2CA64-FA94-4903-B23C-4DCD560C7F3A}" srcOrd="1" destOrd="0" presId="urn:microsoft.com/office/officeart/2008/layout/NameandTitleOrganizationalChart"/>
    <dgm:cxn modelId="{C7DCA022-BC15-46CE-8753-A1F96491BEE4}" type="presParOf" srcId="{649D86F1-2884-4F38-88F7-DFD7795978EB}" destId="{4636A3EF-4080-496F-8A74-5D55D2B51F7C}" srcOrd="2" destOrd="0" presId="urn:microsoft.com/office/officeart/2008/layout/NameandTitleOrganizationalChart"/>
    <dgm:cxn modelId="{3FDD1E74-E904-4CA4-BB6E-39577D8B00EB}" type="presParOf" srcId="{23E6FE94-17E2-4480-A6BD-921B2EF06F7A}" destId="{F9BEC2C4-B325-41BE-B6A3-32A403AC7170}" srcOrd="4" destOrd="0" presId="urn:microsoft.com/office/officeart/2008/layout/NameandTitleOrganizationalChart"/>
    <dgm:cxn modelId="{3F06F2E7-DB67-420B-980F-A88A07D00EEC}" type="presParOf" srcId="{23E6FE94-17E2-4480-A6BD-921B2EF06F7A}" destId="{0EBE191A-BCC0-401D-BECB-9B6D07FC1A91}" srcOrd="5" destOrd="0" presId="urn:microsoft.com/office/officeart/2008/layout/NameandTitleOrganizationalChart"/>
    <dgm:cxn modelId="{3EDF132F-FDF1-4EBE-ADEE-CCCEF4BC1626}" type="presParOf" srcId="{0EBE191A-BCC0-401D-BECB-9B6D07FC1A91}" destId="{D7BE2512-4030-456D-91E0-F62DAFC4D89C}" srcOrd="0" destOrd="0" presId="urn:microsoft.com/office/officeart/2008/layout/NameandTitleOrganizationalChart"/>
    <dgm:cxn modelId="{0DABE9CF-5335-4551-B28E-4C5DD571B57B}" type="presParOf" srcId="{D7BE2512-4030-456D-91E0-F62DAFC4D89C}" destId="{7002CCBE-21D2-4CC1-92D0-DB50FC31FD4A}" srcOrd="0" destOrd="0" presId="urn:microsoft.com/office/officeart/2008/layout/NameandTitleOrganizationalChart"/>
    <dgm:cxn modelId="{C682E368-56DB-4B79-B9E4-C0BB3D4B809F}" type="presParOf" srcId="{D7BE2512-4030-456D-91E0-F62DAFC4D89C}" destId="{5A577F11-7776-4E5E-8CA0-1333284000E6}" srcOrd="1" destOrd="0" presId="urn:microsoft.com/office/officeart/2008/layout/NameandTitleOrganizationalChart"/>
    <dgm:cxn modelId="{19804F5F-B69D-4D2F-B46B-1DA5A2A33D2A}" type="presParOf" srcId="{D7BE2512-4030-456D-91E0-F62DAFC4D89C}" destId="{CE4CFDFE-C34D-4930-8D16-6B81D6037A5A}" srcOrd="2" destOrd="0" presId="urn:microsoft.com/office/officeart/2008/layout/NameandTitleOrganizationalChart"/>
    <dgm:cxn modelId="{FA1A0C0E-EED1-432B-90FE-9E3A78402805}" type="presParOf" srcId="{0EBE191A-BCC0-401D-BECB-9B6D07FC1A91}" destId="{0D9C0CFE-617C-441E-8C3A-B86499D022B5}" srcOrd="1" destOrd="0" presId="urn:microsoft.com/office/officeart/2008/layout/NameandTitleOrganizationalChart"/>
    <dgm:cxn modelId="{E4A56AA2-68E1-4A9C-8847-3F16227C505B}" type="presParOf" srcId="{0EBE191A-BCC0-401D-BECB-9B6D07FC1A91}" destId="{31E2F1CB-4589-434C-B0D1-7709CCBE6D3A}" srcOrd="2" destOrd="0" presId="urn:microsoft.com/office/officeart/2008/layout/NameandTitleOrganizationalChart"/>
    <dgm:cxn modelId="{88518A25-93AE-468F-B0E7-EBCB8A63FD98}" type="presParOf" srcId="{23E6FE94-17E2-4480-A6BD-921B2EF06F7A}" destId="{4C3C4242-E156-4DA9-8F7B-1117E238912B}" srcOrd="6" destOrd="0" presId="urn:microsoft.com/office/officeart/2008/layout/NameandTitleOrganizationalChart"/>
    <dgm:cxn modelId="{29E11E77-6844-4D05-BBAD-65BDD2F551C2}" type="presParOf" srcId="{23E6FE94-17E2-4480-A6BD-921B2EF06F7A}" destId="{50AA122D-E4FC-47D8-B2AA-3443FA24880C}" srcOrd="7" destOrd="0" presId="urn:microsoft.com/office/officeart/2008/layout/NameandTitleOrganizationalChart"/>
    <dgm:cxn modelId="{F7F9EC02-7978-435B-91AC-92374179919F}" type="presParOf" srcId="{50AA122D-E4FC-47D8-B2AA-3443FA24880C}" destId="{6B0F156B-44CA-486C-B95A-D2F88A82504B}" srcOrd="0" destOrd="0" presId="urn:microsoft.com/office/officeart/2008/layout/NameandTitleOrganizationalChart"/>
    <dgm:cxn modelId="{A08A55BB-BBE5-4134-9DC8-1821101249B7}" type="presParOf" srcId="{6B0F156B-44CA-486C-B95A-D2F88A82504B}" destId="{F7FC3F3F-D80F-42DE-9DA1-223FFE0E12C5}" srcOrd="0" destOrd="0" presId="urn:microsoft.com/office/officeart/2008/layout/NameandTitleOrganizationalChart"/>
    <dgm:cxn modelId="{700FEFA5-57E9-4088-98DE-05B2555061FC}" type="presParOf" srcId="{6B0F156B-44CA-486C-B95A-D2F88A82504B}" destId="{BFDC359B-BA27-41CE-BC14-D48F6F75CB90}" srcOrd="1" destOrd="0" presId="urn:microsoft.com/office/officeart/2008/layout/NameandTitleOrganizationalChart"/>
    <dgm:cxn modelId="{74C892A7-BA7B-46E6-9574-4E6A30D0A287}" type="presParOf" srcId="{6B0F156B-44CA-486C-B95A-D2F88A82504B}" destId="{FA887ADB-C257-4E88-ABB4-DD690C188154}" srcOrd="2" destOrd="0" presId="urn:microsoft.com/office/officeart/2008/layout/NameandTitleOrganizationalChart"/>
    <dgm:cxn modelId="{34D69A43-9C42-45D4-BE3A-5E55EBAF0670}" type="presParOf" srcId="{50AA122D-E4FC-47D8-B2AA-3443FA24880C}" destId="{D2456BAF-B3DD-4685-B549-D4B8C514AC5A}" srcOrd="1" destOrd="0" presId="urn:microsoft.com/office/officeart/2008/layout/NameandTitleOrganizationalChart"/>
    <dgm:cxn modelId="{312D537D-3770-4CEA-BCF1-B53647AFF17E}" type="presParOf" srcId="{50AA122D-E4FC-47D8-B2AA-3443FA24880C}" destId="{6BE9D03F-63B4-4C2C-9609-718C55E340C7}" srcOrd="2" destOrd="0" presId="urn:microsoft.com/office/officeart/2008/layout/NameandTitleOrganizationalChart"/>
    <dgm:cxn modelId="{ADD5B142-3F38-403E-A410-F366D9EA9385}" type="presParOf" srcId="{5C0A1056-0DED-45C9-8611-503BDAD206AC}" destId="{4589BD91-A8BC-409F-8DB6-0E924BF135F8}" srcOrd="2" destOrd="0" presId="urn:microsoft.com/office/officeart/2008/layout/NameandTitleOrganizationalChart"/>
    <dgm:cxn modelId="{4CE24809-0533-4203-A326-2969F1ED8E0A}" type="presParOf" srcId="{4589BD91-A8BC-409F-8DB6-0E924BF135F8}" destId="{A48FCEFC-028A-48C7-9D12-4E5D98C5E42C}" srcOrd="0" destOrd="0" presId="urn:microsoft.com/office/officeart/2008/layout/NameandTitleOrganizationalChart"/>
    <dgm:cxn modelId="{DC4CF8BC-FF23-45C8-8C77-7DD16E2B2BA5}" type="presParOf" srcId="{4589BD91-A8BC-409F-8DB6-0E924BF135F8}" destId="{9F4D3127-E622-4A76-A4C2-87B035A87A5B}" srcOrd="1" destOrd="0" presId="urn:microsoft.com/office/officeart/2008/layout/NameandTitleOrganizationalChart"/>
    <dgm:cxn modelId="{6321CD43-D12C-4A6B-BE58-2917ABEDC9B9}" type="presParOf" srcId="{9F4D3127-E622-4A76-A4C2-87B035A87A5B}" destId="{C924E4BE-1F86-4825-86A1-CF87C374B661}" srcOrd="0" destOrd="0" presId="urn:microsoft.com/office/officeart/2008/layout/NameandTitleOrganizationalChart"/>
    <dgm:cxn modelId="{691BEE3B-D9DB-4912-910E-4E46BDAAEC7A}" type="presParOf" srcId="{C924E4BE-1F86-4825-86A1-CF87C374B661}" destId="{5A99F425-1EA9-4A3E-B2C9-D0FA38928DB8}" srcOrd="0" destOrd="0" presId="urn:microsoft.com/office/officeart/2008/layout/NameandTitleOrganizationalChart"/>
    <dgm:cxn modelId="{E7B1B91D-99E3-41A3-875E-1FDABB9A8E1A}" type="presParOf" srcId="{C924E4BE-1F86-4825-86A1-CF87C374B661}" destId="{1D06D778-9725-49BB-8FC5-325057DE3AC3}" srcOrd="1" destOrd="0" presId="urn:microsoft.com/office/officeart/2008/layout/NameandTitleOrganizationalChart"/>
    <dgm:cxn modelId="{1BED1772-25F1-4996-996E-FDA6983F7FB7}" type="presParOf" srcId="{C924E4BE-1F86-4825-86A1-CF87C374B661}" destId="{584335BF-5C22-4DF3-95F8-49D99453D133}" srcOrd="2" destOrd="0" presId="urn:microsoft.com/office/officeart/2008/layout/NameandTitleOrganizationalChart"/>
    <dgm:cxn modelId="{FD10DD20-E24A-439E-89F4-6C45CC114982}" type="presParOf" srcId="{9F4D3127-E622-4A76-A4C2-87B035A87A5B}" destId="{EB1AADDB-BFF4-4893-B873-B53F8103F396}" srcOrd="1" destOrd="0" presId="urn:microsoft.com/office/officeart/2008/layout/NameandTitleOrganizationalChart"/>
    <dgm:cxn modelId="{772E36E3-2DB7-4B05-B6BA-A3D72016AFB1}" type="presParOf" srcId="{9F4D3127-E622-4A76-A4C2-87B035A87A5B}" destId="{932A161D-DB7A-426C-96BB-FF132F0FEF71}" srcOrd="2" destOrd="0" presId="urn:microsoft.com/office/officeart/2008/layout/NameandTitleOrganizationalChart"/>
    <dgm:cxn modelId="{15AA1496-C51F-4A29-9353-6E657BD81342}" type="presParOf" srcId="{4589BD91-A8BC-409F-8DB6-0E924BF135F8}" destId="{49610F70-20BB-4FAD-BFEB-5C11A797390E}" srcOrd="2" destOrd="0" presId="urn:microsoft.com/office/officeart/2008/layout/NameandTitleOrganizationalChart"/>
    <dgm:cxn modelId="{DB287F45-6C11-43F1-9E73-57F3D9C1A13B}" type="presParOf" srcId="{4589BD91-A8BC-409F-8DB6-0E924BF135F8}" destId="{ED352DCB-225A-442F-BCA2-B00883A722F3}" srcOrd="3" destOrd="0" presId="urn:microsoft.com/office/officeart/2008/layout/NameandTitleOrganizationalChart"/>
    <dgm:cxn modelId="{039BB6CE-65AB-4436-9E19-B30BD7A245C8}" type="presParOf" srcId="{ED352DCB-225A-442F-BCA2-B00883A722F3}" destId="{B28821D3-5AAA-449A-B718-42101423A5D4}" srcOrd="0" destOrd="0" presId="urn:microsoft.com/office/officeart/2008/layout/NameandTitleOrganizationalChart"/>
    <dgm:cxn modelId="{3470CE79-C49E-4AE3-9B3D-429474422481}" type="presParOf" srcId="{B28821D3-5AAA-449A-B718-42101423A5D4}" destId="{13D0C237-A8B2-43D0-AD6E-1742C4806465}" srcOrd="0" destOrd="0" presId="urn:microsoft.com/office/officeart/2008/layout/NameandTitleOrganizationalChart"/>
    <dgm:cxn modelId="{B34C36A9-B1FE-4F5E-BEAC-7C3C8351E434}" type="presParOf" srcId="{B28821D3-5AAA-449A-B718-42101423A5D4}" destId="{8CB5E423-F550-4019-871F-B5E118A5177B}" srcOrd="1" destOrd="0" presId="urn:microsoft.com/office/officeart/2008/layout/NameandTitleOrganizationalChart"/>
    <dgm:cxn modelId="{027B4A4B-0E4F-45C6-A367-0213B9A7BB7C}" type="presParOf" srcId="{B28821D3-5AAA-449A-B718-42101423A5D4}" destId="{6693B9FA-0720-479F-9EC7-5974E73AC4A1}" srcOrd="2" destOrd="0" presId="urn:microsoft.com/office/officeart/2008/layout/NameandTitleOrganizationalChart"/>
    <dgm:cxn modelId="{80431FAA-5BF4-46A0-A92F-7333A471C296}" type="presParOf" srcId="{ED352DCB-225A-442F-BCA2-B00883A722F3}" destId="{67B6CE64-379A-4969-BF72-A20AE4884472}" srcOrd="1" destOrd="0" presId="urn:microsoft.com/office/officeart/2008/layout/NameandTitleOrganizationalChart"/>
    <dgm:cxn modelId="{1AB78E46-4507-48F5-97E2-3EFD90475522}" type="presParOf" srcId="{ED352DCB-225A-442F-BCA2-B00883A722F3}" destId="{76356E38-7239-43F3-B7B9-DF121D87C946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2918C6-6303-4F05-A688-FD45E5469573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96FF54F7-6569-4BE4-B8BC-5FF58243CBE2}">
      <dgm:prSet phldrT="[Tekst]" custT="1"/>
      <dgm:spPr>
        <a:solidFill>
          <a:srgbClr val="FF0000"/>
        </a:solidFill>
      </dgm:spPr>
      <dgm:t>
        <a:bodyPr/>
        <a:lstStyle/>
        <a:p>
          <a:r>
            <a:rPr lang="pl-P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Wypadki śmiertelne</a:t>
          </a:r>
        </a:p>
      </dgm:t>
    </dgm:pt>
    <dgm:pt modelId="{2B0108F6-968A-4055-91CE-7BBD2374D53B}" type="parTrans" cxnId="{5D8F3478-885A-4BF5-BFF9-6531D6659855}">
      <dgm:prSet/>
      <dgm:spPr/>
      <dgm:t>
        <a:bodyPr/>
        <a:lstStyle/>
        <a:p>
          <a:endParaRPr lang="pl-PL"/>
        </a:p>
      </dgm:t>
    </dgm:pt>
    <dgm:pt modelId="{65F58072-7DA1-4C50-807C-2D2D34CCBBE7}" type="sibTrans" cxnId="{5D8F3478-885A-4BF5-BFF9-6531D6659855}">
      <dgm:prSet/>
      <dgm:spPr/>
      <dgm:t>
        <a:bodyPr/>
        <a:lstStyle/>
        <a:p>
          <a:endParaRPr lang="pl-PL"/>
        </a:p>
      </dgm:t>
    </dgm:pt>
    <dgm:pt modelId="{CE9CBED5-91E4-4234-BE4B-7675226748FB}">
      <dgm:prSet phldrT="[Tekst]" custT="1"/>
      <dgm:spPr>
        <a:solidFill>
          <a:srgbClr val="00B050"/>
        </a:solidFill>
      </dgm:spPr>
      <dgm:t>
        <a:bodyPr/>
        <a:lstStyle/>
        <a:p>
          <a:r>
            <a:rPr lang="pl-P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Obserwacje</a:t>
          </a:r>
        </a:p>
      </dgm:t>
    </dgm:pt>
    <dgm:pt modelId="{2254BBBE-2A7C-4843-BA4F-5DB95255A4D4}" type="parTrans" cxnId="{55BC9A9D-0DF6-4C15-B7B9-0406B0C577FE}">
      <dgm:prSet/>
      <dgm:spPr/>
      <dgm:t>
        <a:bodyPr/>
        <a:lstStyle/>
        <a:p>
          <a:endParaRPr lang="pl-PL"/>
        </a:p>
      </dgm:t>
    </dgm:pt>
    <dgm:pt modelId="{7153A0BE-59F5-41C5-8C0D-4F304FE6964C}" type="sibTrans" cxnId="{55BC9A9D-0DF6-4C15-B7B9-0406B0C577FE}">
      <dgm:prSet/>
      <dgm:spPr/>
      <dgm:t>
        <a:bodyPr/>
        <a:lstStyle/>
        <a:p>
          <a:endParaRPr lang="pl-PL"/>
        </a:p>
      </dgm:t>
    </dgm:pt>
    <dgm:pt modelId="{166A6248-3A1A-4DBF-8EB3-7493D840BA79}">
      <dgm:prSet custT="1"/>
      <dgm:spPr>
        <a:solidFill>
          <a:srgbClr val="FFC000"/>
        </a:solidFill>
      </dgm:spPr>
      <dgm:t>
        <a:bodyPr/>
        <a:lstStyle/>
        <a:p>
          <a:r>
            <a:rPr lang="pl-P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Wypadki</a:t>
          </a:r>
        </a:p>
      </dgm:t>
    </dgm:pt>
    <dgm:pt modelId="{68EB77FF-1ED1-41D6-ACDE-BE481AE30584}" type="parTrans" cxnId="{1C21F810-5DC1-4258-9A1E-153DFF670BA7}">
      <dgm:prSet/>
      <dgm:spPr/>
      <dgm:t>
        <a:bodyPr/>
        <a:lstStyle/>
        <a:p>
          <a:endParaRPr lang="pl-PL"/>
        </a:p>
      </dgm:t>
    </dgm:pt>
    <dgm:pt modelId="{F2CDBE7E-A2C9-4E4F-8D2E-D5FBB6020C77}" type="sibTrans" cxnId="{1C21F810-5DC1-4258-9A1E-153DFF670BA7}">
      <dgm:prSet/>
      <dgm:spPr/>
      <dgm:t>
        <a:bodyPr/>
        <a:lstStyle/>
        <a:p>
          <a:endParaRPr lang="pl-PL"/>
        </a:p>
      </dgm:t>
    </dgm:pt>
    <dgm:pt modelId="{39023288-977B-4CE3-945C-897D63552683}">
      <dgm:prSet custT="1"/>
      <dgm:spPr>
        <a:solidFill>
          <a:srgbClr val="FFFF00"/>
        </a:solidFill>
      </dgm:spPr>
      <dgm:t>
        <a:bodyPr/>
        <a:lstStyle/>
        <a:p>
          <a:r>
            <a:rPr lang="pl-P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Poważne incydenty</a:t>
          </a:r>
        </a:p>
      </dgm:t>
    </dgm:pt>
    <dgm:pt modelId="{D2DB92AF-E37A-469C-BAD9-5CE41197A39B}" type="parTrans" cxnId="{245BDD9C-AA77-4194-954D-E566B955F8B1}">
      <dgm:prSet/>
      <dgm:spPr/>
      <dgm:t>
        <a:bodyPr/>
        <a:lstStyle/>
        <a:p>
          <a:endParaRPr lang="pl-PL"/>
        </a:p>
      </dgm:t>
    </dgm:pt>
    <dgm:pt modelId="{273E63D9-0793-402D-9306-3FEE5855ECA2}" type="sibTrans" cxnId="{245BDD9C-AA77-4194-954D-E566B955F8B1}">
      <dgm:prSet/>
      <dgm:spPr/>
      <dgm:t>
        <a:bodyPr/>
        <a:lstStyle/>
        <a:p>
          <a:endParaRPr lang="pl-PL"/>
        </a:p>
      </dgm:t>
    </dgm:pt>
    <dgm:pt modelId="{DE6F85E2-DE0D-42B8-B0A3-63F00D9A37E2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pl-P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Małe incydenty / pierwsza pomoc</a:t>
          </a:r>
        </a:p>
      </dgm:t>
    </dgm:pt>
    <dgm:pt modelId="{5DA9346A-D216-421D-93A9-5EFA0EF6D2FE}" type="parTrans" cxnId="{51B0C528-891D-4FF5-99E3-91DECBB57AFF}">
      <dgm:prSet/>
      <dgm:spPr/>
      <dgm:t>
        <a:bodyPr/>
        <a:lstStyle/>
        <a:p>
          <a:endParaRPr lang="pl-PL"/>
        </a:p>
      </dgm:t>
    </dgm:pt>
    <dgm:pt modelId="{4911BDB4-00EC-4D1A-B1E7-B447B55D5CA2}" type="sibTrans" cxnId="{51B0C528-891D-4FF5-99E3-91DECBB57AFF}">
      <dgm:prSet/>
      <dgm:spPr/>
      <dgm:t>
        <a:bodyPr/>
        <a:lstStyle/>
        <a:p>
          <a:endParaRPr lang="pl-PL"/>
        </a:p>
      </dgm:t>
    </dgm:pt>
    <dgm:pt modelId="{E213B663-D3A6-49FB-9543-B2EF5E6ABF3D}" type="pres">
      <dgm:prSet presAssocID="{362918C6-6303-4F05-A688-FD45E5469573}" presName="Name0" presStyleCnt="0">
        <dgm:presLayoutVars>
          <dgm:dir/>
          <dgm:animLvl val="lvl"/>
          <dgm:resizeHandles val="exact"/>
        </dgm:presLayoutVars>
      </dgm:prSet>
      <dgm:spPr/>
    </dgm:pt>
    <dgm:pt modelId="{BB70CC0D-FCE2-43E9-B9A7-23E70226A621}" type="pres">
      <dgm:prSet presAssocID="{96FF54F7-6569-4BE4-B8BC-5FF58243CBE2}" presName="Name8" presStyleCnt="0"/>
      <dgm:spPr/>
    </dgm:pt>
    <dgm:pt modelId="{CD0ED154-BF6D-4E9E-864C-2516204995BC}" type="pres">
      <dgm:prSet presAssocID="{96FF54F7-6569-4BE4-B8BC-5FF58243CBE2}" presName="level" presStyleLbl="node1" presStyleIdx="0" presStyleCnt="5">
        <dgm:presLayoutVars>
          <dgm:chMax val="1"/>
          <dgm:bulletEnabled val="1"/>
        </dgm:presLayoutVars>
      </dgm:prSet>
      <dgm:spPr/>
    </dgm:pt>
    <dgm:pt modelId="{6879D428-59B1-4AD7-A678-AE5535DE551F}" type="pres">
      <dgm:prSet presAssocID="{96FF54F7-6569-4BE4-B8BC-5FF58243CBE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3C53269-E05B-4090-905C-CEE3448EDD44}" type="pres">
      <dgm:prSet presAssocID="{166A6248-3A1A-4DBF-8EB3-7493D840BA79}" presName="Name8" presStyleCnt="0"/>
      <dgm:spPr/>
    </dgm:pt>
    <dgm:pt modelId="{56E385A8-8B78-49E4-B44A-DBE313A3ED74}" type="pres">
      <dgm:prSet presAssocID="{166A6248-3A1A-4DBF-8EB3-7493D840BA79}" presName="level" presStyleLbl="node1" presStyleIdx="1" presStyleCnt="5">
        <dgm:presLayoutVars>
          <dgm:chMax val="1"/>
          <dgm:bulletEnabled val="1"/>
        </dgm:presLayoutVars>
      </dgm:prSet>
      <dgm:spPr/>
    </dgm:pt>
    <dgm:pt modelId="{C93B3DAF-D0F9-42E9-9BEC-77F5FAB997D7}" type="pres">
      <dgm:prSet presAssocID="{166A6248-3A1A-4DBF-8EB3-7493D840BA7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7F4F5CD-A8C1-4142-8569-7BE0EE7CB7BB}" type="pres">
      <dgm:prSet presAssocID="{39023288-977B-4CE3-945C-897D63552683}" presName="Name8" presStyleCnt="0"/>
      <dgm:spPr/>
    </dgm:pt>
    <dgm:pt modelId="{5D37ED0B-33C5-4205-998D-F4140755BAAC}" type="pres">
      <dgm:prSet presAssocID="{39023288-977B-4CE3-945C-897D63552683}" presName="level" presStyleLbl="node1" presStyleIdx="2" presStyleCnt="5">
        <dgm:presLayoutVars>
          <dgm:chMax val="1"/>
          <dgm:bulletEnabled val="1"/>
        </dgm:presLayoutVars>
      </dgm:prSet>
      <dgm:spPr/>
    </dgm:pt>
    <dgm:pt modelId="{3C19085F-890A-469F-9E46-9DE7D6445541}" type="pres">
      <dgm:prSet presAssocID="{39023288-977B-4CE3-945C-897D6355268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F07340F-0533-4837-8770-848CCB8AD348}" type="pres">
      <dgm:prSet presAssocID="{DE6F85E2-DE0D-42B8-B0A3-63F00D9A37E2}" presName="Name8" presStyleCnt="0"/>
      <dgm:spPr/>
    </dgm:pt>
    <dgm:pt modelId="{1CA79F52-2D6D-437C-A5AF-7E09A2AE096B}" type="pres">
      <dgm:prSet presAssocID="{DE6F85E2-DE0D-42B8-B0A3-63F00D9A37E2}" presName="level" presStyleLbl="node1" presStyleIdx="3" presStyleCnt="5">
        <dgm:presLayoutVars>
          <dgm:chMax val="1"/>
          <dgm:bulletEnabled val="1"/>
        </dgm:presLayoutVars>
      </dgm:prSet>
      <dgm:spPr/>
    </dgm:pt>
    <dgm:pt modelId="{9F121690-0A83-43AD-BAFB-4F91C681A70D}" type="pres">
      <dgm:prSet presAssocID="{DE6F85E2-DE0D-42B8-B0A3-63F00D9A37E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048084B-8597-4D17-B0C0-9B43FCC17A91}" type="pres">
      <dgm:prSet presAssocID="{CE9CBED5-91E4-4234-BE4B-7675226748FB}" presName="Name8" presStyleCnt="0"/>
      <dgm:spPr/>
    </dgm:pt>
    <dgm:pt modelId="{4E15CFAE-4283-4799-9AAF-94D2CFA82576}" type="pres">
      <dgm:prSet presAssocID="{CE9CBED5-91E4-4234-BE4B-7675226748FB}" presName="level" presStyleLbl="node1" presStyleIdx="4" presStyleCnt="5">
        <dgm:presLayoutVars>
          <dgm:chMax val="1"/>
          <dgm:bulletEnabled val="1"/>
        </dgm:presLayoutVars>
      </dgm:prSet>
      <dgm:spPr/>
    </dgm:pt>
    <dgm:pt modelId="{E69C1E6E-CABA-48A8-9241-1DCBE21168EB}" type="pres">
      <dgm:prSet presAssocID="{CE9CBED5-91E4-4234-BE4B-7675226748FB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1C21F810-5DC1-4258-9A1E-153DFF670BA7}" srcId="{362918C6-6303-4F05-A688-FD45E5469573}" destId="{166A6248-3A1A-4DBF-8EB3-7493D840BA79}" srcOrd="1" destOrd="0" parTransId="{68EB77FF-1ED1-41D6-ACDE-BE481AE30584}" sibTransId="{F2CDBE7E-A2C9-4E4F-8D2E-D5FBB6020C77}"/>
    <dgm:cxn modelId="{51B0C528-891D-4FF5-99E3-91DECBB57AFF}" srcId="{362918C6-6303-4F05-A688-FD45E5469573}" destId="{DE6F85E2-DE0D-42B8-B0A3-63F00D9A37E2}" srcOrd="3" destOrd="0" parTransId="{5DA9346A-D216-421D-93A9-5EFA0EF6D2FE}" sibTransId="{4911BDB4-00EC-4D1A-B1E7-B447B55D5CA2}"/>
    <dgm:cxn modelId="{AFFF1F2B-8439-4476-A202-5CABEA8D5491}" type="presOf" srcId="{39023288-977B-4CE3-945C-897D63552683}" destId="{3C19085F-890A-469F-9E46-9DE7D6445541}" srcOrd="1" destOrd="0" presId="urn:microsoft.com/office/officeart/2005/8/layout/pyramid1"/>
    <dgm:cxn modelId="{149E3C2D-955B-4083-82A8-94A74FDC484D}" type="presOf" srcId="{DE6F85E2-DE0D-42B8-B0A3-63F00D9A37E2}" destId="{9F121690-0A83-43AD-BAFB-4F91C681A70D}" srcOrd="1" destOrd="0" presId="urn:microsoft.com/office/officeart/2005/8/layout/pyramid1"/>
    <dgm:cxn modelId="{00A8304E-F17A-443A-9545-8FAD48C5AC48}" type="presOf" srcId="{39023288-977B-4CE3-945C-897D63552683}" destId="{5D37ED0B-33C5-4205-998D-F4140755BAAC}" srcOrd="0" destOrd="0" presId="urn:microsoft.com/office/officeart/2005/8/layout/pyramid1"/>
    <dgm:cxn modelId="{FA77A34E-FBCE-4936-ABEE-F56BD84EDBFE}" type="presOf" srcId="{96FF54F7-6569-4BE4-B8BC-5FF58243CBE2}" destId="{6879D428-59B1-4AD7-A678-AE5535DE551F}" srcOrd="1" destOrd="0" presId="urn:microsoft.com/office/officeart/2005/8/layout/pyramid1"/>
    <dgm:cxn modelId="{548BD870-1891-459C-A35C-779FC98EA8DD}" type="presOf" srcId="{CE9CBED5-91E4-4234-BE4B-7675226748FB}" destId="{E69C1E6E-CABA-48A8-9241-1DCBE21168EB}" srcOrd="1" destOrd="0" presId="urn:microsoft.com/office/officeart/2005/8/layout/pyramid1"/>
    <dgm:cxn modelId="{5D8F3478-885A-4BF5-BFF9-6531D6659855}" srcId="{362918C6-6303-4F05-A688-FD45E5469573}" destId="{96FF54F7-6569-4BE4-B8BC-5FF58243CBE2}" srcOrd="0" destOrd="0" parTransId="{2B0108F6-968A-4055-91CE-7BBD2374D53B}" sibTransId="{65F58072-7DA1-4C50-807C-2D2D34CCBBE7}"/>
    <dgm:cxn modelId="{C0A20D99-6FB2-4C57-87D2-D4A92CA184FF}" type="presOf" srcId="{96FF54F7-6569-4BE4-B8BC-5FF58243CBE2}" destId="{CD0ED154-BF6D-4E9E-864C-2516204995BC}" srcOrd="0" destOrd="0" presId="urn:microsoft.com/office/officeart/2005/8/layout/pyramid1"/>
    <dgm:cxn modelId="{245BDD9C-AA77-4194-954D-E566B955F8B1}" srcId="{362918C6-6303-4F05-A688-FD45E5469573}" destId="{39023288-977B-4CE3-945C-897D63552683}" srcOrd="2" destOrd="0" parTransId="{D2DB92AF-E37A-469C-BAD9-5CE41197A39B}" sibTransId="{273E63D9-0793-402D-9306-3FEE5855ECA2}"/>
    <dgm:cxn modelId="{55BC9A9D-0DF6-4C15-B7B9-0406B0C577FE}" srcId="{362918C6-6303-4F05-A688-FD45E5469573}" destId="{CE9CBED5-91E4-4234-BE4B-7675226748FB}" srcOrd="4" destOrd="0" parTransId="{2254BBBE-2A7C-4843-BA4F-5DB95255A4D4}" sibTransId="{7153A0BE-59F5-41C5-8C0D-4F304FE6964C}"/>
    <dgm:cxn modelId="{1331959E-9A91-4867-AD20-2FC64FD6AD42}" type="presOf" srcId="{166A6248-3A1A-4DBF-8EB3-7493D840BA79}" destId="{C93B3DAF-D0F9-42E9-9BEC-77F5FAB997D7}" srcOrd="1" destOrd="0" presId="urn:microsoft.com/office/officeart/2005/8/layout/pyramid1"/>
    <dgm:cxn modelId="{8ACA95C3-D2B5-48FF-8A0A-5FEFB3DF6032}" type="presOf" srcId="{CE9CBED5-91E4-4234-BE4B-7675226748FB}" destId="{4E15CFAE-4283-4799-9AAF-94D2CFA82576}" srcOrd="0" destOrd="0" presId="urn:microsoft.com/office/officeart/2005/8/layout/pyramid1"/>
    <dgm:cxn modelId="{CC0E6AD1-D1A4-446F-BB44-5E2D66CFE959}" type="presOf" srcId="{166A6248-3A1A-4DBF-8EB3-7493D840BA79}" destId="{56E385A8-8B78-49E4-B44A-DBE313A3ED74}" srcOrd="0" destOrd="0" presId="urn:microsoft.com/office/officeart/2005/8/layout/pyramid1"/>
    <dgm:cxn modelId="{50BA1AFD-35D9-42BB-AEEB-CCB29FACEE0C}" type="presOf" srcId="{362918C6-6303-4F05-A688-FD45E5469573}" destId="{E213B663-D3A6-49FB-9543-B2EF5E6ABF3D}" srcOrd="0" destOrd="0" presId="urn:microsoft.com/office/officeart/2005/8/layout/pyramid1"/>
    <dgm:cxn modelId="{E18E27FE-E51D-4609-8400-D05C6F3D16D2}" type="presOf" srcId="{DE6F85E2-DE0D-42B8-B0A3-63F00D9A37E2}" destId="{1CA79F52-2D6D-437C-A5AF-7E09A2AE096B}" srcOrd="0" destOrd="0" presId="urn:microsoft.com/office/officeart/2005/8/layout/pyramid1"/>
    <dgm:cxn modelId="{DE89FAE1-F293-46D7-8D86-1405954EBAFF}" type="presParOf" srcId="{E213B663-D3A6-49FB-9543-B2EF5E6ABF3D}" destId="{BB70CC0D-FCE2-43E9-B9A7-23E70226A621}" srcOrd="0" destOrd="0" presId="urn:microsoft.com/office/officeart/2005/8/layout/pyramid1"/>
    <dgm:cxn modelId="{82BC0B14-5E99-4EE8-950A-3CB845DD0580}" type="presParOf" srcId="{BB70CC0D-FCE2-43E9-B9A7-23E70226A621}" destId="{CD0ED154-BF6D-4E9E-864C-2516204995BC}" srcOrd="0" destOrd="0" presId="urn:microsoft.com/office/officeart/2005/8/layout/pyramid1"/>
    <dgm:cxn modelId="{9740B023-D999-4B7C-823C-BD6936A9B394}" type="presParOf" srcId="{BB70CC0D-FCE2-43E9-B9A7-23E70226A621}" destId="{6879D428-59B1-4AD7-A678-AE5535DE551F}" srcOrd="1" destOrd="0" presId="urn:microsoft.com/office/officeart/2005/8/layout/pyramid1"/>
    <dgm:cxn modelId="{1F8D15B8-5F32-4F79-B013-85F5C1CAFEC4}" type="presParOf" srcId="{E213B663-D3A6-49FB-9543-B2EF5E6ABF3D}" destId="{B3C53269-E05B-4090-905C-CEE3448EDD44}" srcOrd="1" destOrd="0" presId="urn:microsoft.com/office/officeart/2005/8/layout/pyramid1"/>
    <dgm:cxn modelId="{83966963-2E88-4E67-9900-1F13FAFB6ADB}" type="presParOf" srcId="{B3C53269-E05B-4090-905C-CEE3448EDD44}" destId="{56E385A8-8B78-49E4-B44A-DBE313A3ED74}" srcOrd="0" destOrd="0" presId="urn:microsoft.com/office/officeart/2005/8/layout/pyramid1"/>
    <dgm:cxn modelId="{FAD7C017-35AF-4C94-8F73-27B45B7B05DB}" type="presParOf" srcId="{B3C53269-E05B-4090-905C-CEE3448EDD44}" destId="{C93B3DAF-D0F9-42E9-9BEC-77F5FAB997D7}" srcOrd="1" destOrd="0" presId="urn:microsoft.com/office/officeart/2005/8/layout/pyramid1"/>
    <dgm:cxn modelId="{87EF2086-CC7E-40F3-B0F5-353463E09A28}" type="presParOf" srcId="{E213B663-D3A6-49FB-9543-B2EF5E6ABF3D}" destId="{77F4F5CD-A8C1-4142-8569-7BE0EE7CB7BB}" srcOrd="2" destOrd="0" presId="urn:microsoft.com/office/officeart/2005/8/layout/pyramid1"/>
    <dgm:cxn modelId="{B05E1EE9-CBDC-46B3-98C1-05168325A419}" type="presParOf" srcId="{77F4F5CD-A8C1-4142-8569-7BE0EE7CB7BB}" destId="{5D37ED0B-33C5-4205-998D-F4140755BAAC}" srcOrd="0" destOrd="0" presId="urn:microsoft.com/office/officeart/2005/8/layout/pyramid1"/>
    <dgm:cxn modelId="{D3EB5BAA-7C94-43AA-B857-D038DD9FE760}" type="presParOf" srcId="{77F4F5CD-A8C1-4142-8569-7BE0EE7CB7BB}" destId="{3C19085F-890A-469F-9E46-9DE7D6445541}" srcOrd="1" destOrd="0" presId="urn:microsoft.com/office/officeart/2005/8/layout/pyramid1"/>
    <dgm:cxn modelId="{B0692E36-7C7E-44D2-916A-9EA9C94A1B28}" type="presParOf" srcId="{E213B663-D3A6-49FB-9543-B2EF5E6ABF3D}" destId="{0F07340F-0533-4837-8770-848CCB8AD348}" srcOrd="3" destOrd="0" presId="urn:microsoft.com/office/officeart/2005/8/layout/pyramid1"/>
    <dgm:cxn modelId="{8427D21B-F8FA-4691-B02D-BDF70D22C249}" type="presParOf" srcId="{0F07340F-0533-4837-8770-848CCB8AD348}" destId="{1CA79F52-2D6D-437C-A5AF-7E09A2AE096B}" srcOrd="0" destOrd="0" presId="urn:microsoft.com/office/officeart/2005/8/layout/pyramid1"/>
    <dgm:cxn modelId="{115AAA0E-3BD9-4680-8780-C1C131B8A788}" type="presParOf" srcId="{0F07340F-0533-4837-8770-848CCB8AD348}" destId="{9F121690-0A83-43AD-BAFB-4F91C681A70D}" srcOrd="1" destOrd="0" presId="urn:microsoft.com/office/officeart/2005/8/layout/pyramid1"/>
    <dgm:cxn modelId="{F2C92B24-AA76-41D5-A639-999C4C608554}" type="presParOf" srcId="{E213B663-D3A6-49FB-9543-B2EF5E6ABF3D}" destId="{2048084B-8597-4D17-B0C0-9B43FCC17A91}" srcOrd="4" destOrd="0" presId="urn:microsoft.com/office/officeart/2005/8/layout/pyramid1"/>
    <dgm:cxn modelId="{076CD17A-6BF0-4A30-8077-FD221BA150D3}" type="presParOf" srcId="{2048084B-8597-4D17-B0C0-9B43FCC17A91}" destId="{4E15CFAE-4283-4799-9AAF-94D2CFA82576}" srcOrd="0" destOrd="0" presId="urn:microsoft.com/office/officeart/2005/8/layout/pyramid1"/>
    <dgm:cxn modelId="{774DFBC2-221B-4DD3-8946-BB1748D17927}" type="presParOf" srcId="{2048084B-8597-4D17-B0C0-9B43FCC17A91}" destId="{E69C1E6E-CABA-48A8-9241-1DCBE21168E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610F70-20BB-4FAD-BFEB-5C11A797390E}">
      <dsp:nvSpPr>
        <dsp:cNvPr id="0" name=""/>
        <dsp:cNvSpPr/>
      </dsp:nvSpPr>
      <dsp:spPr>
        <a:xfrm>
          <a:off x="4002881" y="1638772"/>
          <a:ext cx="266608" cy="8709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0994"/>
              </a:lnTo>
              <a:lnTo>
                <a:pt x="266608" y="870994"/>
              </a:lnTo>
            </a:path>
          </a:pathLst>
        </a:custGeom>
        <a:noFill/>
        <a:ln w="12700" cap="flat" cmpd="sng" algn="ctr">
          <a:solidFill>
            <a:srgbClr val="D9DF2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8FCEFC-028A-48C7-9D12-4E5D98C5E42C}">
      <dsp:nvSpPr>
        <dsp:cNvPr id="0" name=""/>
        <dsp:cNvSpPr/>
      </dsp:nvSpPr>
      <dsp:spPr>
        <a:xfrm>
          <a:off x="3736273" y="1638772"/>
          <a:ext cx="266608" cy="870994"/>
        </a:xfrm>
        <a:custGeom>
          <a:avLst/>
          <a:gdLst/>
          <a:ahLst/>
          <a:cxnLst/>
          <a:rect l="0" t="0" r="0" b="0"/>
          <a:pathLst>
            <a:path>
              <a:moveTo>
                <a:pt x="266608" y="0"/>
              </a:moveTo>
              <a:lnTo>
                <a:pt x="266608" y="870994"/>
              </a:lnTo>
              <a:lnTo>
                <a:pt x="0" y="870994"/>
              </a:lnTo>
            </a:path>
          </a:pathLst>
        </a:custGeom>
        <a:noFill/>
        <a:ln w="12700" cap="flat" cmpd="sng" algn="ctr">
          <a:solidFill>
            <a:srgbClr val="D9DF2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3C4242-E156-4DA9-8F7B-1117E238912B}">
      <dsp:nvSpPr>
        <dsp:cNvPr id="0" name=""/>
        <dsp:cNvSpPr/>
      </dsp:nvSpPr>
      <dsp:spPr>
        <a:xfrm>
          <a:off x="4002881" y="1638772"/>
          <a:ext cx="3141101" cy="17419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53423"/>
              </a:lnTo>
              <a:lnTo>
                <a:pt x="3141101" y="1553423"/>
              </a:lnTo>
              <a:lnTo>
                <a:pt x="3141101" y="1741989"/>
              </a:lnTo>
            </a:path>
          </a:pathLst>
        </a:custGeom>
        <a:noFill/>
        <a:ln w="12700" cap="flat" cmpd="sng" algn="ctr">
          <a:solidFill>
            <a:srgbClr val="6DCFF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BEC2C4-B325-41BE-B6A3-32A403AC7170}">
      <dsp:nvSpPr>
        <dsp:cNvPr id="0" name=""/>
        <dsp:cNvSpPr/>
      </dsp:nvSpPr>
      <dsp:spPr>
        <a:xfrm>
          <a:off x="4002881" y="1638772"/>
          <a:ext cx="1047033" cy="17419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53423"/>
              </a:lnTo>
              <a:lnTo>
                <a:pt x="1047033" y="1553423"/>
              </a:lnTo>
              <a:lnTo>
                <a:pt x="1047033" y="1741989"/>
              </a:lnTo>
            </a:path>
          </a:pathLst>
        </a:custGeom>
        <a:noFill/>
        <a:ln w="12700" cap="flat" cmpd="sng" algn="ctr">
          <a:solidFill>
            <a:srgbClr val="6DCFF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DB9741-7B59-4ADE-BF50-1A5B17A8CE3F}">
      <dsp:nvSpPr>
        <dsp:cNvPr id="0" name=""/>
        <dsp:cNvSpPr/>
      </dsp:nvSpPr>
      <dsp:spPr>
        <a:xfrm>
          <a:off x="2955847" y="1638772"/>
          <a:ext cx="1047033" cy="1741989"/>
        </a:xfrm>
        <a:custGeom>
          <a:avLst/>
          <a:gdLst/>
          <a:ahLst/>
          <a:cxnLst/>
          <a:rect l="0" t="0" r="0" b="0"/>
          <a:pathLst>
            <a:path>
              <a:moveTo>
                <a:pt x="1047033" y="0"/>
              </a:moveTo>
              <a:lnTo>
                <a:pt x="1047033" y="1553423"/>
              </a:lnTo>
              <a:lnTo>
                <a:pt x="0" y="1553423"/>
              </a:lnTo>
              <a:lnTo>
                <a:pt x="0" y="1741989"/>
              </a:lnTo>
            </a:path>
          </a:pathLst>
        </a:custGeom>
        <a:noFill/>
        <a:ln w="12700" cap="flat" cmpd="sng" algn="ctr">
          <a:solidFill>
            <a:srgbClr val="6DCFF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9224BE-71E0-4F45-A79C-E181B98D93BE}">
      <dsp:nvSpPr>
        <dsp:cNvPr id="0" name=""/>
        <dsp:cNvSpPr/>
      </dsp:nvSpPr>
      <dsp:spPr>
        <a:xfrm>
          <a:off x="861779" y="1638772"/>
          <a:ext cx="3141101" cy="1741989"/>
        </a:xfrm>
        <a:custGeom>
          <a:avLst/>
          <a:gdLst/>
          <a:ahLst/>
          <a:cxnLst/>
          <a:rect l="0" t="0" r="0" b="0"/>
          <a:pathLst>
            <a:path>
              <a:moveTo>
                <a:pt x="3141101" y="0"/>
              </a:moveTo>
              <a:lnTo>
                <a:pt x="3141101" y="1553423"/>
              </a:lnTo>
              <a:lnTo>
                <a:pt x="0" y="1553423"/>
              </a:lnTo>
              <a:lnTo>
                <a:pt x="0" y="1741989"/>
              </a:lnTo>
            </a:path>
          </a:pathLst>
        </a:custGeom>
        <a:noFill/>
        <a:ln w="12700" cap="flat" cmpd="sng" algn="ctr">
          <a:solidFill>
            <a:srgbClr val="6DCFF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ECC0AD-5679-47BB-8159-686619419F49}">
      <dsp:nvSpPr>
        <dsp:cNvPr id="0" name=""/>
        <dsp:cNvSpPr/>
      </dsp:nvSpPr>
      <dsp:spPr>
        <a:xfrm>
          <a:off x="3222455" y="830632"/>
          <a:ext cx="1560851" cy="808139"/>
        </a:xfrm>
        <a:prstGeom prst="rect">
          <a:avLst/>
        </a:prstGeom>
        <a:solidFill>
          <a:srgbClr val="A6A7A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1403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PM</a:t>
          </a:r>
        </a:p>
      </dsp:txBody>
      <dsp:txXfrm>
        <a:off x="3222455" y="830632"/>
        <a:ext cx="1560851" cy="808139"/>
      </dsp:txXfrm>
    </dsp:sp>
    <dsp:sp modelId="{0FF21C90-A7FA-40DF-BAF1-07732493166F}">
      <dsp:nvSpPr>
        <dsp:cNvPr id="0" name=""/>
        <dsp:cNvSpPr/>
      </dsp:nvSpPr>
      <dsp:spPr>
        <a:xfrm>
          <a:off x="3534626" y="1459185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3534626" y="1459185"/>
        <a:ext cx="1404765" cy="269379"/>
      </dsp:txXfrm>
    </dsp:sp>
    <dsp:sp modelId="{F725E242-9FB8-4564-98BE-C2B511EDB45A}">
      <dsp:nvSpPr>
        <dsp:cNvPr id="0" name=""/>
        <dsp:cNvSpPr/>
      </dsp:nvSpPr>
      <dsp:spPr>
        <a:xfrm>
          <a:off x="81353" y="3380761"/>
          <a:ext cx="1560851" cy="808139"/>
        </a:xfrm>
        <a:prstGeom prst="rect">
          <a:avLst/>
        </a:prstGeom>
        <a:solidFill>
          <a:srgbClr val="6DCF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1403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Kierownik Robót </a:t>
          </a:r>
        </a:p>
      </dsp:txBody>
      <dsp:txXfrm>
        <a:off x="81353" y="3380761"/>
        <a:ext cx="1560851" cy="808139"/>
      </dsp:txXfrm>
    </dsp:sp>
    <dsp:sp modelId="{16101845-A618-4356-91EB-A156721F3E34}">
      <dsp:nvSpPr>
        <dsp:cNvPr id="0" name=""/>
        <dsp:cNvSpPr/>
      </dsp:nvSpPr>
      <dsp:spPr>
        <a:xfrm>
          <a:off x="393524" y="4009314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393524" y="4009314"/>
        <a:ext cx="1404765" cy="269379"/>
      </dsp:txXfrm>
    </dsp:sp>
    <dsp:sp modelId="{D36C0C50-F574-489F-9CF8-A189F70435B3}">
      <dsp:nvSpPr>
        <dsp:cNvPr id="0" name=""/>
        <dsp:cNvSpPr/>
      </dsp:nvSpPr>
      <dsp:spPr>
        <a:xfrm>
          <a:off x="2175421" y="3380761"/>
          <a:ext cx="1560851" cy="808139"/>
        </a:xfrm>
        <a:prstGeom prst="rect">
          <a:avLst/>
        </a:prstGeom>
        <a:solidFill>
          <a:srgbClr val="6DCF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1403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Koordynator BHP i OŚ</a:t>
          </a:r>
        </a:p>
      </dsp:txBody>
      <dsp:txXfrm>
        <a:off x="2175421" y="3380761"/>
        <a:ext cx="1560851" cy="808139"/>
      </dsp:txXfrm>
    </dsp:sp>
    <dsp:sp modelId="{84EE05FD-350F-4672-B015-8E706D408ED4}">
      <dsp:nvSpPr>
        <dsp:cNvPr id="0" name=""/>
        <dsp:cNvSpPr/>
      </dsp:nvSpPr>
      <dsp:spPr>
        <a:xfrm>
          <a:off x="2487592" y="4009314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2487592" y="4009314"/>
        <a:ext cx="1404765" cy="269379"/>
      </dsp:txXfrm>
    </dsp:sp>
    <dsp:sp modelId="{7002CCBE-21D2-4CC1-92D0-DB50FC31FD4A}">
      <dsp:nvSpPr>
        <dsp:cNvPr id="0" name=""/>
        <dsp:cNvSpPr/>
      </dsp:nvSpPr>
      <dsp:spPr>
        <a:xfrm>
          <a:off x="4269489" y="3380761"/>
          <a:ext cx="1560851" cy="808139"/>
        </a:xfrm>
        <a:prstGeom prst="rect">
          <a:avLst/>
        </a:prstGeom>
        <a:solidFill>
          <a:srgbClr val="6DCF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1403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…..</a:t>
          </a:r>
        </a:p>
      </dsp:txBody>
      <dsp:txXfrm>
        <a:off x="4269489" y="3380761"/>
        <a:ext cx="1560851" cy="808139"/>
      </dsp:txXfrm>
    </dsp:sp>
    <dsp:sp modelId="{5A577F11-7776-4E5E-8CA0-1333284000E6}">
      <dsp:nvSpPr>
        <dsp:cNvPr id="0" name=""/>
        <dsp:cNvSpPr/>
      </dsp:nvSpPr>
      <dsp:spPr>
        <a:xfrm>
          <a:off x="4581660" y="4009314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43180" bIns="10795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700" kern="1200"/>
        </a:p>
      </dsp:txBody>
      <dsp:txXfrm>
        <a:off x="4581660" y="4009314"/>
        <a:ext cx="1404765" cy="269379"/>
      </dsp:txXfrm>
    </dsp:sp>
    <dsp:sp modelId="{F7FC3F3F-D80F-42DE-9DA1-223FFE0E12C5}">
      <dsp:nvSpPr>
        <dsp:cNvPr id="0" name=""/>
        <dsp:cNvSpPr/>
      </dsp:nvSpPr>
      <dsp:spPr>
        <a:xfrm>
          <a:off x="6363557" y="3380761"/>
          <a:ext cx="1560851" cy="808139"/>
        </a:xfrm>
        <a:prstGeom prst="rect">
          <a:avLst/>
        </a:prstGeom>
        <a:solidFill>
          <a:srgbClr val="6DCF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114037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4700" kern="1200" dirty="0"/>
        </a:p>
      </dsp:txBody>
      <dsp:txXfrm>
        <a:off x="6363557" y="3380761"/>
        <a:ext cx="1560851" cy="808139"/>
      </dsp:txXfrm>
    </dsp:sp>
    <dsp:sp modelId="{BFDC359B-BA27-41CE-BC14-D48F6F75CB90}">
      <dsp:nvSpPr>
        <dsp:cNvPr id="0" name=""/>
        <dsp:cNvSpPr/>
      </dsp:nvSpPr>
      <dsp:spPr>
        <a:xfrm>
          <a:off x="6675728" y="4009314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43180" bIns="10795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700" kern="1200"/>
        </a:p>
      </dsp:txBody>
      <dsp:txXfrm>
        <a:off x="6675728" y="4009314"/>
        <a:ext cx="1404765" cy="269379"/>
      </dsp:txXfrm>
    </dsp:sp>
    <dsp:sp modelId="{5A99F425-1EA9-4A3E-B2C9-D0FA38928DB8}">
      <dsp:nvSpPr>
        <dsp:cNvPr id="0" name=""/>
        <dsp:cNvSpPr/>
      </dsp:nvSpPr>
      <dsp:spPr>
        <a:xfrm>
          <a:off x="2175421" y="2105697"/>
          <a:ext cx="1560851" cy="808139"/>
        </a:xfrm>
        <a:prstGeom prst="rect">
          <a:avLst/>
        </a:prstGeom>
        <a:solidFill>
          <a:srgbClr val="D9DF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1403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Dyrektor Budowy</a:t>
          </a:r>
        </a:p>
      </dsp:txBody>
      <dsp:txXfrm>
        <a:off x="2175421" y="2105697"/>
        <a:ext cx="1560851" cy="808139"/>
      </dsp:txXfrm>
    </dsp:sp>
    <dsp:sp modelId="{1D06D778-9725-49BB-8FC5-325057DE3AC3}">
      <dsp:nvSpPr>
        <dsp:cNvPr id="0" name=""/>
        <dsp:cNvSpPr/>
      </dsp:nvSpPr>
      <dsp:spPr>
        <a:xfrm>
          <a:off x="2487592" y="2734250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2487592" y="2734250"/>
        <a:ext cx="1404765" cy="269379"/>
      </dsp:txXfrm>
    </dsp:sp>
    <dsp:sp modelId="{13D0C237-A8B2-43D0-AD6E-1742C4806465}">
      <dsp:nvSpPr>
        <dsp:cNvPr id="0" name=""/>
        <dsp:cNvSpPr/>
      </dsp:nvSpPr>
      <dsp:spPr>
        <a:xfrm>
          <a:off x="4269489" y="2105697"/>
          <a:ext cx="1560851" cy="808139"/>
        </a:xfrm>
        <a:prstGeom prst="rect">
          <a:avLst/>
        </a:prstGeom>
        <a:solidFill>
          <a:srgbClr val="D9DF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1403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Kierownik Budowy</a:t>
          </a:r>
        </a:p>
      </dsp:txBody>
      <dsp:txXfrm>
        <a:off x="4269489" y="2105697"/>
        <a:ext cx="1560851" cy="808139"/>
      </dsp:txXfrm>
    </dsp:sp>
    <dsp:sp modelId="{8CB5E423-F550-4019-871F-B5E118A5177B}">
      <dsp:nvSpPr>
        <dsp:cNvPr id="0" name=""/>
        <dsp:cNvSpPr/>
      </dsp:nvSpPr>
      <dsp:spPr>
        <a:xfrm>
          <a:off x="4581660" y="2734250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4581660" y="2734250"/>
        <a:ext cx="1404765" cy="2693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0ED154-BF6D-4E9E-864C-2516204995BC}">
      <dsp:nvSpPr>
        <dsp:cNvPr id="0" name=""/>
        <dsp:cNvSpPr/>
      </dsp:nvSpPr>
      <dsp:spPr>
        <a:xfrm>
          <a:off x="2415717" y="0"/>
          <a:ext cx="1207858" cy="955473"/>
        </a:xfrm>
        <a:prstGeom prst="trapezoid">
          <a:avLst>
            <a:gd name="adj" fmla="val 63207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Wypadki śmiertelne</a:t>
          </a:r>
        </a:p>
      </dsp:txBody>
      <dsp:txXfrm>
        <a:off x="2415717" y="0"/>
        <a:ext cx="1207858" cy="955473"/>
      </dsp:txXfrm>
    </dsp:sp>
    <dsp:sp modelId="{56E385A8-8B78-49E4-B44A-DBE313A3ED74}">
      <dsp:nvSpPr>
        <dsp:cNvPr id="0" name=""/>
        <dsp:cNvSpPr/>
      </dsp:nvSpPr>
      <dsp:spPr>
        <a:xfrm>
          <a:off x="1811787" y="955473"/>
          <a:ext cx="2415717" cy="955473"/>
        </a:xfrm>
        <a:prstGeom prst="trapezoid">
          <a:avLst>
            <a:gd name="adj" fmla="val 63207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Wypadki</a:t>
          </a:r>
        </a:p>
      </dsp:txBody>
      <dsp:txXfrm>
        <a:off x="2234538" y="955473"/>
        <a:ext cx="1570216" cy="955473"/>
      </dsp:txXfrm>
    </dsp:sp>
    <dsp:sp modelId="{5D37ED0B-33C5-4205-998D-F4140755BAAC}">
      <dsp:nvSpPr>
        <dsp:cNvPr id="0" name=""/>
        <dsp:cNvSpPr/>
      </dsp:nvSpPr>
      <dsp:spPr>
        <a:xfrm>
          <a:off x="1207858" y="1910946"/>
          <a:ext cx="3623575" cy="955473"/>
        </a:xfrm>
        <a:prstGeom prst="trapezoid">
          <a:avLst>
            <a:gd name="adj" fmla="val 63207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Poważne incydenty</a:t>
          </a:r>
        </a:p>
      </dsp:txBody>
      <dsp:txXfrm>
        <a:off x="1841984" y="1910946"/>
        <a:ext cx="2355324" cy="955473"/>
      </dsp:txXfrm>
    </dsp:sp>
    <dsp:sp modelId="{1CA79F52-2D6D-437C-A5AF-7E09A2AE096B}">
      <dsp:nvSpPr>
        <dsp:cNvPr id="0" name=""/>
        <dsp:cNvSpPr/>
      </dsp:nvSpPr>
      <dsp:spPr>
        <a:xfrm>
          <a:off x="603929" y="2866419"/>
          <a:ext cx="4831434" cy="955473"/>
        </a:xfrm>
        <a:prstGeom prst="trapezoid">
          <a:avLst>
            <a:gd name="adj" fmla="val 63207"/>
          </a:avLst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Małe incydenty / pierwsza pomoc</a:t>
          </a:r>
        </a:p>
      </dsp:txBody>
      <dsp:txXfrm>
        <a:off x="1449430" y="2866419"/>
        <a:ext cx="3140432" cy="955473"/>
      </dsp:txXfrm>
    </dsp:sp>
    <dsp:sp modelId="{4E15CFAE-4283-4799-9AAF-94D2CFA82576}">
      <dsp:nvSpPr>
        <dsp:cNvPr id="0" name=""/>
        <dsp:cNvSpPr/>
      </dsp:nvSpPr>
      <dsp:spPr>
        <a:xfrm>
          <a:off x="0" y="3821892"/>
          <a:ext cx="6039293" cy="955473"/>
        </a:xfrm>
        <a:prstGeom prst="trapezoid">
          <a:avLst>
            <a:gd name="adj" fmla="val 63207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Obserwacje</a:t>
          </a:r>
        </a:p>
      </dsp:txBody>
      <dsp:txXfrm>
        <a:off x="1056876" y="3821892"/>
        <a:ext cx="3925540" cy="9554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A683CA7A-B15B-4D36-ACEF-BC1EAC1CC6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5D8696E-C98F-4759-93FF-F832A2CD3F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92A948-80D2-43B6-8CBC-EF05D023E729}" type="datetimeFigureOut">
              <a:rPr lang="pl-PL" smtClean="0"/>
              <a:pPr/>
              <a:t>2024-01-09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863D0B3-EC21-4910-85FD-389D3331D12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21D070F-6F4D-4F85-80F7-A33ACF8E5B8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4CCA57-B563-4AA6-A7AF-4B0F04E7DB5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1196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026FDC-65C1-4477-ABDA-003A4795EB49}" type="datetimeFigureOut">
              <a:rPr lang="pl-PL" smtClean="0"/>
              <a:pPr/>
              <a:t>2024-01-09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FFC7B1-BD89-496E-B6F2-1602761110C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7934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FC7B1-BD89-496E-B6F2-1602761110C0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678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Nie dotykamy urządzeń pod napięciem.</a:t>
            </a:r>
          </a:p>
          <a:p>
            <a:r>
              <a:rPr lang="pl-PL" dirty="0"/>
              <a:t>Nie otwieramy rozdzielnic RB.</a:t>
            </a:r>
          </a:p>
          <a:p>
            <a:r>
              <a:rPr lang="pl-PL" dirty="0"/>
              <a:t>Uwaga na kable, patrzymy pod nogi podczas poruszania się po budowie.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90345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Nie dotykamy pojemników z substancjami niebezpiecznymi.</a:t>
            </a:r>
          </a:p>
          <a:p>
            <a:r>
              <a:rPr lang="pl-PL" dirty="0"/>
              <a:t>Nie wchodzimy w strefy szczególnego narażenia oparami substancji niebezpiecznych (np. żywica w garażu – jeżeli występuje).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3877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Proszę zgłosić do nadzoru wszystkie obserwacje BHP oraz zdarzenia wypadkowe oraz potencjalnie wypadkowe zaobserwowane podczas wizyty.</a:t>
            </a:r>
          </a:p>
          <a:p>
            <a:r>
              <a:rPr lang="pl-PL" dirty="0"/>
              <a:t>Niezwłocznie zajmiemy się wyjaśnieniem danej sytuacji i wdrożeniem działań naprawczych w razie potrzeby.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6502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FC7B1-BD89-496E-B6F2-1602761110C0}" type="slidenum">
              <a:rPr lang="pl-PL" smtClean="0"/>
              <a:pPr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5243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Najważniejsze dane statystyczne związane z budową.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907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FFC7B1-BD89-496E-B6F2-1602761110C0}" type="slidenum">
              <a:rPr kumimoji="0" lang="pl-PL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907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pl-P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728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Na budowie obowiązkowo nosimy kask z paskiem podbródkowym, kamizelkę odblaskową oraz obuwie ochronne w klasie S3 (z podeszwą antyprzebiciową i noskiem).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91701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5C5665-B514-4CAA-9EC9-410A32F798C0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9058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39414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2808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FC7B1-BD89-496E-B6F2-1602761110C0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2212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FC7B1-BD89-496E-B6F2-1602761110C0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2556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2053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Omawiamy:</a:t>
            </a:r>
          </a:p>
          <a:p>
            <a:r>
              <a:rPr lang="pl-PL"/>
              <a:t>Gdzie </a:t>
            </a:r>
            <a:r>
              <a:rPr lang="pl-PL" dirty="0"/>
              <a:t>obecnie się znajdujemy.</a:t>
            </a:r>
          </a:p>
          <a:p>
            <a:r>
              <a:rPr lang="pl-PL" dirty="0"/>
              <a:t>Gdzie jest punkt zbiórki do ewakuacji.</a:t>
            </a:r>
          </a:p>
          <a:p>
            <a:r>
              <a:rPr lang="pl-PL" dirty="0"/>
              <a:t>Gdzie jest sprzęt p.poż i pierwszej pomocy.</a:t>
            </a:r>
          </a:p>
          <a:p>
            <a:r>
              <a:rPr lang="pl-PL" dirty="0"/>
              <a:t>Którędy poruszamy się po budowie.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5565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Nie wchodzimy w strefy niebezpieczne (zagrożenie spadającymi przedmiotami).</a:t>
            </a:r>
          </a:p>
          <a:p>
            <a:r>
              <a:rPr lang="pl-PL" dirty="0"/>
              <a:t>Nie opieramy się o barierki nie wychylamy się (zagrożenie upadkiem z wysokości).</a:t>
            </a:r>
          </a:p>
          <a:p>
            <a:r>
              <a:rPr lang="pl-PL" dirty="0"/>
              <a:t>Chodzimy wyznaczonymi ciągami pieszymi i schodniami.</a:t>
            </a:r>
          </a:p>
          <a:p>
            <a:r>
              <a:rPr lang="pl-PL" dirty="0"/>
              <a:t>Uwaga na otwory w stropach, patrzymy pod nogi.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0861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Nie wchodzimy pod transportowany ładunek.</a:t>
            </a:r>
          </a:p>
          <a:p>
            <a:r>
              <a:rPr lang="pl-PL" dirty="0"/>
              <a:t>Nie zbliżamy się do miejsca w którym są podpinane -odpinane ładunki od haka żurawia.</a:t>
            </a:r>
          </a:p>
          <a:p>
            <a:r>
              <a:rPr lang="pl-PL" dirty="0"/>
              <a:t>Stosujemy się do komunikatów sygnalisty i hakowego (gwizdki lub polecenia ustne).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0861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Chodzimy wyznaczonymi ciągami pieszymi.</a:t>
            </a:r>
          </a:p>
          <a:p>
            <a:r>
              <a:rPr lang="pl-PL" dirty="0"/>
              <a:t>Nie zbliżamy się do strefy niebezpiecznej pracy sprzętu.</a:t>
            </a:r>
          </a:p>
          <a:p>
            <a:r>
              <a:rPr lang="pl-PL" dirty="0"/>
              <a:t>Przed przejściem obok pracującego sprzętu najpierw upewniamy się że jesteśmy widoczni dla operatora sprzętu (nawiązujemy kontakt wzrokowy).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9702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Nie zbliżamy się do miejsca wykonywania prac z otwartym ogniem np. zgrzewanie papy.</a:t>
            </a:r>
          </a:p>
          <a:p>
            <a:r>
              <a:rPr lang="pl-PL" dirty="0"/>
              <a:t>Nie dotykamy sprzętu i materiałów (mogą być gorące).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7242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86400" y="1338491"/>
            <a:ext cx="6457949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70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71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5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7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8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9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0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1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2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3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4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5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6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7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8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9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0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1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2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3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4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5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6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7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98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07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5" name="Symbol zastępczy obrazu 2">
            <a:extLst>
              <a:ext uri="{FF2B5EF4-FFF2-40B4-BE49-F238E27FC236}">
                <a16:creationId xmlns:a16="http://schemas.microsoft.com/office/drawing/2014/main" id="{D475FFE9-F4F1-434D-BAC3-E240A948D86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811491" y="122436"/>
            <a:ext cx="3035876" cy="820047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1D63F2C7-E494-2A7C-9154-4F83D15839C5}"/>
              </a:ext>
            </a:extLst>
          </p:cNvPr>
          <p:cNvCxnSpPr/>
          <p:nvPr userDrawn="1"/>
        </p:nvCxnSpPr>
        <p:spPr>
          <a:xfrm>
            <a:off x="0" y="6302477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560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711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79171F-28EC-4616-9D8C-AAEAEB3F6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A54B59-E44C-4045-B7CA-6F553CD19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81C00C1-45E9-43D7-BBA5-5ECA38CD3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234982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BB466E-9827-46B9-AD47-57881D174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8C8E960-538D-41D6-95E7-206908F13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1140115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87BCDA-47AF-4426-B127-93EDB4CEF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C01C3B9-2F55-4622-AA4F-799992AFC6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937568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23;p26"/>
          <p:cNvPicPr preferRelativeResize="0"/>
          <p:nvPr userDrawn="1"/>
        </p:nvPicPr>
        <p:blipFill>
          <a:blip r:embed="rId2" cstate="print"/>
          <a:srcRect t="157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4;p26"/>
          <p:cNvSpPr/>
          <p:nvPr userDrawn="1"/>
        </p:nvSpPr>
        <p:spPr>
          <a:xfrm>
            <a:off x="0" y="-9600"/>
            <a:ext cx="12192000" cy="68836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35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E7100141-CB0B-16BA-54A3-01BF59BCD8F6}"/>
              </a:ext>
            </a:extLst>
          </p:cNvPr>
          <p:cNvCxnSpPr/>
          <p:nvPr userDrawn="1"/>
        </p:nvCxnSpPr>
        <p:spPr>
          <a:xfrm>
            <a:off x="0" y="6302477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2741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23;p26"/>
          <p:cNvPicPr preferRelativeResize="0"/>
          <p:nvPr userDrawn="1"/>
        </p:nvPicPr>
        <p:blipFill>
          <a:blip r:embed="rId2" cstate="print"/>
          <a:srcRect t="13389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4;p26"/>
          <p:cNvSpPr/>
          <p:nvPr userDrawn="1"/>
        </p:nvSpPr>
        <p:spPr>
          <a:xfrm>
            <a:off x="0" y="-9600"/>
            <a:ext cx="12192000" cy="68836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35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6EA0FA70-3E9D-84D3-D4BD-CADC318C74CA}"/>
              </a:ext>
            </a:extLst>
          </p:cNvPr>
          <p:cNvCxnSpPr/>
          <p:nvPr userDrawn="1"/>
        </p:nvCxnSpPr>
        <p:spPr>
          <a:xfrm>
            <a:off x="0" y="6302477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2741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kładka 1">
    <p:bg>
      <p:bgPr>
        <a:solidFill>
          <a:srgbClr val="535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rupa 157">
            <a:extLst>
              <a:ext uri="{FF2B5EF4-FFF2-40B4-BE49-F238E27FC236}">
                <a16:creationId xmlns:a16="http://schemas.microsoft.com/office/drawing/2014/main" id="{63632885-181F-4289-90FE-39E48957F0B3}"/>
              </a:ext>
            </a:extLst>
          </p:cNvPr>
          <p:cNvGrpSpPr/>
          <p:nvPr/>
        </p:nvGrpSpPr>
        <p:grpSpPr>
          <a:xfrm>
            <a:off x="6057213" y="1314450"/>
            <a:ext cx="2180239" cy="4342143"/>
            <a:chOff x="6057213" y="1314450"/>
            <a:chExt cx="2180239" cy="4342143"/>
          </a:xfrm>
          <a:solidFill>
            <a:srgbClr val="A6A7A8"/>
          </a:solidFill>
        </p:grpSpPr>
        <p:sp>
          <p:nvSpPr>
            <p:cNvPr id="110" name="Freeform 5">
              <a:extLst>
                <a:ext uri="{FF2B5EF4-FFF2-40B4-BE49-F238E27FC236}">
                  <a16:creationId xmlns:a16="http://schemas.microsoft.com/office/drawing/2014/main" id="{ECACC924-2721-4665-BBA5-2039E5838E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2871327"/>
              <a:ext cx="634057" cy="1231445"/>
            </a:xfrm>
            <a:custGeom>
              <a:avLst/>
              <a:gdLst>
                <a:gd name="T0" fmla="*/ 341 w 341"/>
                <a:gd name="T1" fmla="*/ 332 h 665"/>
                <a:gd name="T2" fmla="*/ 0 w 341"/>
                <a:gd name="T3" fmla="*/ 0 h 665"/>
                <a:gd name="T4" fmla="*/ 0 w 341"/>
                <a:gd name="T5" fmla="*/ 79 h 665"/>
                <a:gd name="T6" fmla="*/ 258 w 341"/>
                <a:gd name="T7" fmla="*/ 332 h 665"/>
                <a:gd name="T8" fmla="*/ 0 w 341"/>
                <a:gd name="T9" fmla="*/ 586 h 665"/>
                <a:gd name="T10" fmla="*/ 0 w 341"/>
                <a:gd name="T11" fmla="*/ 665 h 665"/>
                <a:gd name="T12" fmla="*/ 341 w 341"/>
                <a:gd name="T13" fmla="*/ 332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1" h="665">
                  <a:moveTo>
                    <a:pt x="341" y="332"/>
                  </a:moveTo>
                  <a:cubicBezTo>
                    <a:pt x="341" y="148"/>
                    <a:pt x="188" y="0"/>
                    <a:pt x="0" y="0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42" y="79"/>
                    <a:pt x="258" y="192"/>
                    <a:pt x="258" y="332"/>
                  </a:cubicBezTo>
                  <a:cubicBezTo>
                    <a:pt x="258" y="472"/>
                    <a:pt x="142" y="586"/>
                    <a:pt x="0" y="586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188" y="665"/>
                    <a:pt x="341" y="516"/>
                    <a:pt x="341" y="33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1" name="Freeform 6">
              <a:extLst>
                <a:ext uri="{FF2B5EF4-FFF2-40B4-BE49-F238E27FC236}">
                  <a16:creationId xmlns:a16="http://schemas.microsoft.com/office/drawing/2014/main" id="{90770D6E-6F31-4DF8-AB5B-DB088A7988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2559646"/>
              <a:ext cx="942683" cy="1853280"/>
            </a:xfrm>
            <a:custGeom>
              <a:avLst/>
              <a:gdLst>
                <a:gd name="T0" fmla="*/ 507 w 507"/>
                <a:gd name="T1" fmla="*/ 500 h 1001"/>
                <a:gd name="T2" fmla="*/ 0 w 507"/>
                <a:gd name="T3" fmla="*/ 0 h 1001"/>
                <a:gd name="T4" fmla="*/ 0 w 507"/>
                <a:gd name="T5" fmla="*/ 80 h 1001"/>
                <a:gd name="T6" fmla="*/ 424 w 507"/>
                <a:gd name="T7" fmla="*/ 500 h 1001"/>
                <a:gd name="T8" fmla="*/ 0 w 507"/>
                <a:gd name="T9" fmla="*/ 921 h 1001"/>
                <a:gd name="T10" fmla="*/ 0 w 507"/>
                <a:gd name="T11" fmla="*/ 1001 h 1001"/>
                <a:gd name="T12" fmla="*/ 507 w 507"/>
                <a:gd name="T13" fmla="*/ 50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7" h="1001">
                  <a:moveTo>
                    <a:pt x="507" y="500"/>
                  </a:moveTo>
                  <a:cubicBezTo>
                    <a:pt x="507" y="224"/>
                    <a:pt x="280" y="0"/>
                    <a:pt x="0" y="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234" y="80"/>
                    <a:pt x="424" y="268"/>
                    <a:pt x="424" y="500"/>
                  </a:cubicBezTo>
                  <a:cubicBezTo>
                    <a:pt x="424" y="732"/>
                    <a:pt x="234" y="921"/>
                    <a:pt x="0" y="921"/>
                  </a:cubicBezTo>
                  <a:cubicBezTo>
                    <a:pt x="0" y="1001"/>
                    <a:pt x="0" y="1001"/>
                    <a:pt x="0" y="1001"/>
                  </a:cubicBezTo>
                  <a:cubicBezTo>
                    <a:pt x="280" y="1001"/>
                    <a:pt x="507" y="777"/>
                    <a:pt x="507" y="50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2" name="Freeform 7">
              <a:extLst>
                <a:ext uri="{FF2B5EF4-FFF2-40B4-BE49-F238E27FC236}">
                  <a16:creationId xmlns:a16="http://schemas.microsoft.com/office/drawing/2014/main" id="{325323FF-79DF-4D23-B851-10BC2EF72D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2247965"/>
              <a:ext cx="1251308" cy="2476642"/>
            </a:xfrm>
            <a:custGeom>
              <a:avLst/>
              <a:gdLst>
                <a:gd name="T0" fmla="*/ 673 w 673"/>
                <a:gd name="T1" fmla="*/ 668 h 1337"/>
                <a:gd name="T2" fmla="*/ 0 w 673"/>
                <a:gd name="T3" fmla="*/ 0 h 1337"/>
                <a:gd name="T4" fmla="*/ 0 w 673"/>
                <a:gd name="T5" fmla="*/ 81 h 1337"/>
                <a:gd name="T6" fmla="*/ 590 w 673"/>
                <a:gd name="T7" fmla="*/ 668 h 1337"/>
                <a:gd name="T8" fmla="*/ 0 w 673"/>
                <a:gd name="T9" fmla="*/ 1256 h 1337"/>
                <a:gd name="T10" fmla="*/ 0 w 673"/>
                <a:gd name="T11" fmla="*/ 1337 h 1337"/>
                <a:gd name="T12" fmla="*/ 673 w 673"/>
                <a:gd name="T13" fmla="*/ 668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3" h="1337">
                  <a:moveTo>
                    <a:pt x="673" y="668"/>
                  </a:moveTo>
                  <a:cubicBezTo>
                    <a:pt x="673" y="299"/>
                    <a:pt x="372" y="0"/>
                    <a:pt x="0" y="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26" y="81"/>
                    <a:pt x="590" y="344"/>
                    <a:pt x="590" y="668"/>
                  </a:cubicBezTo>
                  <a:cubicBezTo>
                    <a:pt x="590" y="993"/>
                    <a:pt x="326" y="1256"/>
                    <a:pt x="0" y="1256"/>
                  </a:cubicBezTo>
                  <a:cubicBezTo>
                    <a:pt x="0" y="1337"/>
                    <a:pt x="0" y="1337"/>
                    <a:pt x="0" y="1337"/>
                  </a:cubicBezTo>
                  <a:cubicBezTo>
                    <a:pt x="372" y="1337"/>
                    <a:pt x="673" y="1037"/>
                    <a:pt x="673" y="6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3" name="Freeform 8">
              <a:extLst>
                <a:ext uri="{FF2B5EF4-FFF2-40B4-BE49-F238E27FC236}">
                  <a16:creationId xmlns:a16="http://schemas.microsoft.com/office/drawing/2014/main" id="{AA2763F7-F517-4697-9B06-736AE2192E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1937812"/>
              <a:ext cx="1559933" cy="3096948"/>
            </a:xfrm>
            <a:custGeom>
              <a:avLst/>
              <a:gdLst>
                <a:gd name="T0" fmla="*/ 839 w 839"/>
                <a:gd name="T1" fmla="*/ 836 h 1672"/>
                <a:gd name="T2" fmla="*/ 0 w 839"/>
                <a:gd name="T3" fmla="*/ 0 h 1672"/>
                <a:gd name="T4" fmla="*/ 0 w 839"/>
                <a:gd name="T5" fmla="*/ 81 h 1672"/>
                <a:gd name="T6" fmla="*/ 756 w 839"/>
                <a:gd name="T7" fmla="*/ 836 h 1672"/>
                <a:gd name="T8" fmla="*/ 0 w 839"/>
                <a:gd name="T9" fmla="*/ 1591 h 1672"/>
                <a:gd name="T10" fmla="*/ 0 w 839"/>
                <a:gd name="T11" fmla="*/ 1672 h 1672"/>
                <a:gd name="T12" fmla="*/ 839 w 839"/>
                <a:gd name="T13" fmla="*/ 836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9" h="1672">
                  <a:moveTo>
                    <a:pt x="839" y="836"/>
                  </a:moveTo>
                  <a:cubicBezTo>
                    <a:pt x="839" y="374"/>
                    <a:pt x="464" y="0"/>
                    <a:pt x="0" y="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418" y="81"/>
                    <a:pt x="756" y="419"/>
                    <a:pt x="756" y="836"/>
                  </a:cubicBezTo>
                  <a:cubicBezTo>
                    <a:pt x="756" y="1253"/>
                    <a:pt x="418" y="1591"/>
                    <a:pt x="0" y="1591"/>
                  </a:cubicBezTo>
                  <a:cubicBezTo>
                    <a:pt x="0" y="1672"/>
                    <a:pt x="0" y="1672"/>
                    <a:pt x="0" y="1672"/>
                  </a:cubicBezTo>
                  <a:cubicBezTo>
                    <a:pt x="464" y="1672"/>
                    <a:pt x="839" y="1298"/>
                    <a:pt x="839" y="83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4" name="Freeform 9">
              <a:extLst>
                <a:ext uri="{FF2B5EF4-FFF2-40B4-BE49-F238E27FC236}">
                  <a16:creationId xmlns:a16="http://schemas.microsoft.com/office/drawing/2014/main" id="{7A91D2E4-E62E-425A-842D-85176B6BB7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1626131"/>
              <a:ext cx="1871614" cy="3718781"/>
            </a:xfrm>
            <a:custGeom>
              <a:avLst/>
              <a:gdLst>
                <a:gd name="T0" fmla="*/ 1006 w 1006"/>
                <a:gd name="T1" fmla="*/ 1004 h 2008"/>
                <a:gd name="T2" fmla="*/ 0 w 1006"/>
                <a:gd name="T3" fmla="*/ 0 h 2008"/>
                <a:gd name="T4" fmla="*/ 0 w 1006"/>
                <a:gd name="T5" fmla="*/ 82 h 2008"/>
                <a:gd name="T6" fmla="*/ 922 w 1006"/>
                <a:gd name="T7" fmla="*/ 1004 h 2008"/>
                <a:gd name="T8" fmla="*/ 0 w 1006"/>
                <a:gd name="T9" fmla="*/ 1926 h 2008"/>
                <a:gd name="T10" fmla="*/ 0 w 1006"/>
                <a:gd name="T11" fmla="*/ 2008 h 2008"/>
                <a:gd name="T12" fmla="*/ 1006 w 1006"/>
                <a:gd name="T13" fmla="*/ 1004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6" h="2008">
                  <a:moveTo>
                    <a:pt x="1006" y="1004"/>
                  </a:moveTo>
                  <a:cubicBezTo>
                    <a:pt x="1006" y="450"/>
                    <a:pt x="555" y="0"/>
                    <a:pt x="0" y="0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509" y="82"/>
                    <a:pt x="922" y="495"/>
                    <a:pt x="922" y="1004"/>
                  </a:cubicBezTo>
                  <a:cubicBezTo>
                    <a:pt x="922" y="1513"/>
                    <a:pt x="509" y="1926"/>
                    <a:pt x="0" y="1926"/>
                  </a:cubicBezTo>
                  <a:cubicBezTo>
                    <a:pt x="0" y="2008"/>
                    <a:pt x="0" y="2008"/>
                    <a:pt x="0" y="2008"/>
                  </a:cubicBezTo>
                  <a:cubicBezTo>
                    <a:pt x="555" y="2008"/>
                    <a:pt x="1006" y="1559"/>
                    <a:pt x="1006" y="100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5" name="Freeform 10">
              <a:extLst>
                <a:ext uri="{FF2B5EF4-FFF2-40B4-BE49-F238E27FC236}">
                  <a16:creationId xmlns:a16="http://schemas.microsoft.com/office/drawing/2014/main" id="{0D09E2C6-ECC1-41A7-B5EA-4807B16D33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1314450"/>
              <a:ext cx="2180239" cy="4342143"/>
            </a:xfrm>
            <a:custGeom>
              <a:avLst/>
              <a:gdLst>
                <a:gd name="T0" fmla="*/ 0 w 1172"/>
                <a:gd name="T1" fmla="*/ 0 h 2344"/>
                <a:gd name="T2" fmla="*/ 0 w 1172"/>
                <a:gd name="T3" fmla="*/ 83 h 2344"/>
                <a:gd name="T4" fmla="*/ 1089 w 1172"/>
                <a:gd name="T5" fmla="*/ 1172 h 2344"/>
                <a:gd name="T6" fmla="*/ 0 w 1172"/>
                <a:gd name="T7" fmla="*/ 2261 h 2344"/>
                <a:gd name="T8" fmla="*/ 0 w 1172"/>
                <a:gd name="T9" fmla="*/ 2344 h 2344"/>
                <a:gd name="T10" fmla="*/ 1172 w 1172"/>
                <a:gd name="T11" fmla="*/ 1172 h 2344"/>
                <a:gd name="T12" fmla="*/ 0 w 1172"/>
                <a:gd name="T13" fmla="*/ 0 h 2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2" h="2344">
                  <a:moveTo>
                    <a:pt x="0" y="0"/>
                  </a:moveTo>
                  <a:cubicBezTo>
                    <a:pt x="0" y="83"/>
                    <a:pt x="0" y="83"/>
                    <a:pt x="0" y="83"/>
                  </a:cubicBezTo>
                  <a:cubicBezTo>
                    <a:pt x="601" y="83"/>
                    <a:pt x="1089" y="571"/>
                    <a:pt x="1089" y="1172"/>
                  </a:cubicBezTo>
                  <a:cubicBezTo>
                    <a:pt x="1089" y="1774"/>
                    <a:pt x="601" y="2261"/>
                    <a:pt x="0" y="2261"/>
                  </a:cubicBezTo>
                  <a:cubicBezTo>
                    <a:pt x="0" y="2344"/>
                    <a:pt x="0" y="2344"/>
                    <a:pt x="0" y="2344"/>
                  </a:cubicBezTo>
                  <a:cubicBezTo>
                    <a:pt x="647" y="2344"/>
                    <a:pt x="1172" y="1819"/>
                    <a:pt x="1172" y="1172"/>
                  </a:cubicBezTo>
                  <a:cubicBezTo>
                    <a:pt x="1172" y="525"/>
                    <a:pt x="647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116" name="Freeform 11">
            <a:extLst>
              <a:ext uri="{FF2B5EF4-FFF2-40B4-BE49-F238E27FC236}">
                <a16:creationId xmlns:a16="http://schemas.microsoft.com/office/drawing/2014/main" id="{CC666FDF-3235-4FC6-81BA-51EBA8E29962}"/>
              </a:ext>
            </a:extLst>
          </p:cNvPr>
          <p:cNvSpPr>
            <a:spLocks/>
          </p:cNvSpPr>
          <p:nvPr/>
        </p:nvSpPr>
        <p:spPr bwMode="auto">
          <a:xfrm>
            <a:off x="3986979" y="3914847"/>
            <a:ext cx="168063" cy="177230"/>
          </a:xfrm>
          <a:custGeom>
            <a:avLst/>
            <a:gdLst>
              <a:gd name="T0" fmla="*/ 48 w 90"/>
              <a:gd name="T1" fmla="*/ 0 h 95"/>
              <a:gd name="T2" fmla="*/ 14 w 90"/>
              <a:gd name="T3" fmla="*/ 14 h 95"/>
              <a:gd name="T4" fmla="*/ 14 w 90"/>
              <a:gd name="T5" fmla="*/ 3 h 95"/>
              <a:gd name="T6" fmla="*/ 0 w 90"/>
              <a:gd name="T7" fmla="*/ 3 h 95"/>
              <a:gd name="T8" fmla="*/ 0 w 90"/>
              <a:gd name="T9" fmla="*/ 95 h 95"/>
              <a:gd name="T10" fmla="*/ 14 w 90"/>
              <a:gd name="T11" fmla="*/ 95 h 95"/>
              <a:gd name="T12" fmla="*/ 14 w 90"/>
              <a:gd name="T13" fmla="*/ 41 h 95"/>
              <a:gd name="T14" fmla="*/ 48 w 90"/>
              <a:gd name="T15" fmla="*/ 13 h 95"/>
              <a:gd name="T16" fmla="*/ 76 w 90"/>
              <a:gd name="T17" fmla="*/ 41 h 95"/>
              <a:gd name="T18" fmla="*/ 76 w 90"/>
              <a:gd name="T19" fmla="*/ 95 h 95"/>
              <a:gd name="T20" fmla="*/ 90 w 90"/>
              <a:gd name="T21" fmla="*/ 95 h 95"/>
              <a:gd name="T22" fmla="*/ 90 w 90"/>
              <a:gd name="T23" fmla="*/ 35 h 95"/>
              <a:gd name="T24" fmla="*/ 48 w 90"/>
              <a:gd name="T25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95">
                <a:moveTo>
                  <a:pt x="48" y="0"/>
                </a:moveTo>
                <a:cubicBezTo>
                  <a:pt x="25" y="0"/>
                  <a:pt x="15" y="13"/>
                  <a:pt x="14" y="14"/>
                </a:cubicBezTo>
                <a:cubicBezTo>
                  <a:pt x="14" y="3"/>
                  <a:pt x="14" y="3"/>
                  <a:pt x="14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95"/>
                  <a:pt x="0" y="95"/>
                  <a:pt x="0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41"/>
                  <a:pt x="14" y="41"/>
                  <a:pt x="14" y="41"/>
                </a:cubicBezTo>
                <a:cubicBezTo>
                  <a:pt x="14" y="41"/>
                  <a:pt x="13" y="13"/>
                  <a:pt x="48" y="13"/>
                </a:cubicBezTo>
                <a:cubicBezTo>
                  <a:pt x="73" y="13"/>
                  <a:pt x="76" y="27"/>
                  <a:pt x="76" y="41"/>
                </a:cubicBezTo>
                <a:cubicBezTo>
                  <a:pt x="76" y="95"/>
                  <a:pt x="76" y="95"/>
                  <a:pt x="76" y="95"/>
                </a:cubicBezTo>
                <a:cubicBezTo>
                  <a:pt x="90" y="95"/>
                  <a:pt x="90" y="95"/>
                  <a:pt x="90" y="95"/>
                </a:cubicBezTo>
                <a:cubicBezTo>
                  <a:pt x="90" y="35"/>
                  <a:pt x="90" y="35"/>
                  <a:pt x="90" y="35"/>
                </a:cubicBezTo>
                <a:cubicBezTo>
                  <a:pt x="90" y="29"/>
                  <a:pt x="89" y="0"/>
                  <a:pt x="48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7" name="Freeform 12">
            <a:extLst>
              <a:ext uri="{FF2B5EF4-FFF2-40B4-BE49-F238E27FC236}">
                <a16:creationId xmlns:a16="http://schemas.microsoft.com/office/drawing/2014/main" id="{2C143DB9-32C6-4E0E-94D1-E6A32539A624}"/>
              </a:ext>
            </a:extLst>
          </p:cNvPr>
          <p:cNvSpPr>
            <a:spLocks/>
          </p:cNvSpPr>
          <p:nvPr/>
        </p:nvSpPr>
        <p:spPr bwMode="auto">
          <a:xfrm>
            <a:off x="4193238" y="3920958"/>
            <a:ext cx="190981" cy="171119"/>
          </a:xfrm>
          <a:custGeom>
            <a:avLst/>
            <a:gdLst>
              <a:gd name="T0" fmla="*/ 63 w 125"/>
              <a:gd name="T1" fmla="*/ 90 h 112"/>
              <a:gd name="T2" fmla="*/ 19 w 125"/>
              <a:gd name="T3" fmla="*/ 0 h 112"/>
              <a:gd name="T4" fmla="*/ 0 w 125"/>
              <a:gd name="T5" fmla="*/ 0 h 112"/>
              <a:gd name="T6" fmla="*/ 55 w 125"/>
              <a:gd name="T7" fmla="*/ 112 h 112"/>
              <a:gd name="T8" fmla="*/ 70 w 125"/>
              <a:gd name="T9" fmla="*/ 112 h 112"/>
              <a:gd name="T10" fmla="*/ 125 w 125"/>
              <a:gd name="T11" fmla="*/ 0 h 112"/>
              <a:gd name="T12" fmla="*/ 106 w 125"/>
              <a:gd name="T13" fmla="*/ 0 h 112"/>
              <a:gd name="T14" fmla="*/ 63 w 125"/>
              <a:gd name="T15" fmla="*/ 90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5" h="112">
                <a:moveTo>
                  <a:pt x="63" y="90"/>
                </a:moveTo>
                <a:lnTo>
                  <a:pt x="19" y="0"/>
                </a:lnTo>
                <a:lnTo>
                  <a:pt x="0" y="0"/>
                </a:lnTo>
                <a:lnTo>
                  <a:pt x="55" y="112"/>
                </a:lnTo>
                <a:lnTo>
                  <a:pt x="70" y="112"/>
                </a:lnTo>
                <a:lnTo>
                  <a:pt x="125" y="0"/>
                </a:lnTo>
                <a:lnTo>
                  <a:pt x="106" y="0"/>
                </a:lnTo>
                <a:lnTo>
                  <a:pt x="63" y="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8" name="Freeform 13">
            <a:extLst>
              <a:ext uri="{FF2B5EF4-FFF2-40B4-BE49-F238E27FC236}">
                <a16:creationId xmlns:a16="http://schemas.microsoft.com/office/drawing/2014/main" id="{F71D16E5-D1BF-4A85-A5AB-9427D4E81410}"/>
              </a:ext>
            </a:extLst>
          </p:cNvPr>
          <p:cNvSpPr>
            <a:spLocks noEditPoints="1"/>
          </p:cNvSpPr>
          <p:nvPr/>
        </p:nvSpPr>
        <p:spPr bwMode="auto">
          <a:xfrm>
            <a:off x="4413248" y="3913320"/>
            <a:ext cx="195565" cy="184870"/>
          </a:xfrm>
          <a:custGeom>
            <a:avLst/>
            <a:gdLst>
              <a:gd name="T0" fmla="*/ 81 w 105"/>
              <a:gd name="T1" fmla="*/ 9 h 100"/>
              <a:gd name="T2" fmla="*/ 51 w 105"/>
              <a:gd name="T3" fmla="*/ 1 h 100"/>
              <a:gd name="T4" fmla="*/ 1 w 105"/>
              <a:gd name="T5" fmla="*/ 49 h 100"/>
              <a:gd name="T6" fmla="*/ 51 w 105"/>
              <a:gd name="T7" fmla="*/ 99 h 100"/>
              <a:gd name="T8" fmla="*/ 100 w 105"/>
              <a:gd name="T9" fmla="*/ 65 h 100"/>
              <a:gd name="T10" fmla="*/ 86 w 105"/>
              <a:gd name="T11" fmla="*/ 65 h 100"/>
              <a:gd name="T12" fmla="*/ 51 w 105"/>
              <a:gd name="T13" fmla="*/ 86 h 100"/>
              <a:gd name="T14" fmla="*/ 15 w 105"/>
              <a:gd name="T15" fmla="*/ 55 h 100"/>
              <a:gd name="T16" fmla="*/ 103 w 105"/>
              <a:gd name="T17" fmla="*/ 55 h 100"/>
              <a:gd name="T18" fmla="*/ 81 w 105"/>
              <a:gd name="T19" fmla="*/ 9 h 100"/>
              <a:gd name="T20" fmla="*/ 16 w 105"/>
              <a:gd name="T21" fmla="*/ 42 h 100"/>
              <a:gd name="T22" fmla="*/ 51 w 105"/>
              <a:gd name="T23" fmla="*/ 14 h 100"/>
              <a:gd name="T24" fmla="*/ 87 w 105"/>
              <a:gd name="T25" fmla="*/ 42 h 100"/>
              <a:gd name="T26" fmla="*/ 16 w 105"/>
              <a:gd name="T27" fmla="*/ 42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5" h="100">
                <a:moveTo>
                  <a:pt x="81" y="9"/>
                </a:moveTo>
                <a:cubicBezTo>
                  <a:pt x="74" y="5"/>
                  <a:pt x="65" y="1"/>
                  <a:pt x="51" y="1"/>
                </a:cubicBezTo>
                <a:cubicBezTo>
                  <a:pt x="51" y="1"/>
                  <a:pt x="4" y="0"/>
                  <a:pt x="1" y="49"/>
                </a:cubicBezTo>
                <a:cubicBezTo>
                  <a:pt x="0" y="69"/>
                  <a:pt x="10" y="98"/>
                  <a:pt x="51" y="99"/>
                </a:cubicBezTo>
                <a:cubicBezTo>
                  <a:pt x="90" y="100"/>
                  <a:pt x="99" y="70"/>
                  <a:pt x="100" y="65"/>
                </a:cubicBezTo>
                <a:cubicBezTo>
                  <a:pt x="86" y="65"/>
                  <a:pt x="86" y="65"/>
                  <a:pt x="86" y="65"/>
                </a:cubicBezTo>
                <a:cubicBezTo>
                  <a:pt x="86" y="65"/>
                  <a:pt x="80" y="87"/>
                  <a:pt x="51" y="86"/>
                </a:cubicBezTo>
                <a:cubicBezTo>
                  <a:pt x="37" y="86"/>
                  <a:pt x="18" y="79"/>
                  <a:pt x="15" y="55"/>
                </a:cubicBezTo>
                <a:cubicBezTo>
                  <a:pt x="103" y="55"/>
                  <a:pt x="103" y="55"/>
                  <a:pt x="103" y="55"/>
                </a:cubicBezTo>
                <a:cubicBezTo>
                  <a:pt x="103" y="55"/>
                  <a:pt x="105" y="25"/>
                  <a:pt x="81" y="9"/>
                </a:cubicBezTo>
                <a:close/>
                <a:moveTo>
                  <a:pt x="16" y="42"/>
                </a:moveTo>
                <a:cubicBezTo>
                  <a:pt x="16" y="42"/>
                  <a:pt x="19" y="15"/>
                  <a:pt x="51" y="14"/>
                </a:cubicBezTo>
                <a:cubicBezTo>
                  <a:pt x="83" y="14"/>
                  <a:pt x="87" y="42"/>
                  <a:pt x="87" y="42"/>
                </a:cubicBezTo>
                <a:lnTo>
                  <a:pt x="16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9" name="Freeform 14">
            <a:extLst>
              <a:ext uri="{FF2B5EF4-FFF2-40B4-BE49-F238E27FC236}">
                <a16:creationId xmlns:a16="http://schemas.microsoft.com/office/drawing/2014/main" id="{878FCD6E-97A6-4B8E-B249-27B0BAB27376}"/>
              </a:ext>
            </a:extLst>
          </p:cNvPr>
          <p:cNvSpPr>
            <a:spLocks/>
          </p:cNvSpPr>
          <p:nvPr/>
        </p:nvSpPr>
        <p:spPr bwMode="auto">
          <a:xfrm>
            <a:off x="5083974" y="3179953"/>
            <a:ext cx="557665" cy="611139"/>
          </a:xfrm>
          <a:custGeom>
            <a:avLst/>
            <a:gdLst>
              <a:gd name="T0" fmla="*/ 106 w 365"/>
              <a:gd name="T1" fmla="*/ 245 h 400"/>
              <a:gd name="T2" fmla="*/ 259 w 365"/>
              <a:gd name="T3" fmla="*/ 245 h 400"/>
              <a:gd name="T4" fmla="*/ 259 w 365"/>
              <a:gd name="T5" fmla="*/ 400 h 400"/>
              <a:gd name="T6" fmla="*/ 365 w 365"/>
              <a:gd name="T7" fmla="*/ 400 h 400"/>
              <a:gd name="T8" fmla="*/ 365 w 365"/>
              <a:gd name="T9" fmla="*/ 0 h 400"/>
              <a:gd name="T10" fmla="*/ 259 w 365"/>
              <a:gd name="T11" fmla="*/ 0 h 400"/>
              <a:gd name="T12" fmla="*/ 259 w 365"/>
              <a:gd name="T13" fmla="*/ 152 h 400"/>
              <a:gd name="T14" fmla="*/ 106 w 365"/>
              <a:gd name="T15" fmla="*/ 152 h 400"/>
              <a:gd name="T16" fmla="*/ 106 w 365"/>
              <a:gd name="T17" fmla="*/ 0 h 400"/>
              <a:gd name="T18" fmla="*/ 0 w 365"/>
              <a:gd name="T19" fmla="*/ 0 h 400"/>
              <a:gd name="T20" fmla="*/ 0 w 365"/>
              <a:gd name="T21" fmla="*/ 400 h 400"/>
              <a:gd name="T22" fmla="*/ 106 w 365"/>
              <a:gd name="T23" fmla="*/ 400 h 400"/>
              <a:gd name="T24" fmla="*/ 106 w 365"/>
              <a:gd name="T25" fmla="*/ 245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65" h="400">
                <a:moveTo>
                  <a:pt x="106" y="245"/>
                </a:moveTo>
                <a:lnTo>
                  <a:pt x="259" y="245"/>
                </a:lnTo>
                <a:lnTo>
                  <a:pt x="259" y="400"/>
                </a:lnTo>
                <a:lnTo>
                  <a:pt x="365" y="400"/>
                </a:lnTo>
                <a:lnTo>
                  <a:pt x="365" y="0"/>
                </a:lnTo>
                <a:lnTo>
                  <a:pt x="259" y="0"/>
                </a:lnTo>
                <a:lnTo>
                  <a:pt x="259" y="152"/>
                </a:lnTo>
                <a:lnTo>
                  <a:pt x="106" y="152"/>
                </a:lnTo>
                <a:lnTo>
                  <a:pt x="106" y="0"/>
                </a:lnTo>
                <a:lnTo>
                  <a:pt x="0" y="0"/>
                </a:lnTo>
                <a:lnTo>
                  <a:pt x="0" y="400"/>
                </a:lnTo>
                <a:lnTo>
                  <a:pt x="106" y="400"/>
                </a:lnTo>
                <a:lnTo>
                  <a:pt x="106" y="2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0" name="Rectangle 15">
            <a:extLst>
              <a:ext uri="{FF2B5EF4-FFF2-40B4-BE49-F238E27FC236}">
                <a16:creationId xmlns:a16="http://schemas.microsoft.com/office/drawing/2014/main" id="{A5CC6C27-D893-45BF-8898-E9FEC09AF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724" y="3859844"/>
            <a:ext cx="25974" cy="44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1" name="Freeform 16">
            <a:extLst>
              <a:ext uri="{FF2B5EF4-FFF2-40B4-BE49-F238E27FC236}">
                <a16:creationId xmlns:a16="http://schemas.microsoft.com/office/drawing/2014/main" id="{F6D27677-D2E0-463C-8460-7B72E0367194}"/>
              </a:ext>
            </a:extLst>
          </p:cNvPr>
          <p:cNvSpPr>
            <a:spLocks/>
          </p:cNvSpPr>
          <p:nvPr/>
        </p:nvSpPr>
        <p:spPr bwMode="auto">
          <a:xfrm>
            <a:off x="3890724" y="3181480"/>
            <a:ext cx="444604" cy="609612"/>
          </a:xfrm>
          <a:custGeom>
            <a:avLst/>
            <a:gdLst>
              <a:gd name="T0" fmla="*/ 291 w 291"/>
              <a:gd name="T1" fmla="*/ 308 h 399"/>
              <a:gd name="T2" fmla="*/ 107 w 291"/>
              <a:gd name="T3" fmla="*/ 308 h 399"/>
              <a:gd name="T4" fmla="*/ 107 w 291"/>
              <a:gd name="T5" fmla="*/ 229 h 399"/>
              <a:gd name="T6" fmla="*/ 263 w 291"/>
              <a:gd name="T7" fmla="*/ 229 h 399"/>
              <a:gd name="T8" fmla="*/ 263 w 291"/>
              <a:gd name="T9" fmla="*/ 148 h 399"/>
              <a:gd name="T10" fmla="*/ 107 w 291"/>
              <a:gd name="T11" fmla="*/ 148 h 399"/>
              <a:gd name="T12" fmla="*/ 107 w 291"/>
              <a:gd name="T13" fmla="*/ 85 h 399"/>
              <a:gd name="T14" fmla="*/ 286 w 291"/>
              <a:gd name="T15" fmla="*/ 85 h 399"/>
              <a:gd name="T16" fmla="*/ 286 w 291"/>
              <a:gd name="T17" fmla="*/ 0 h 399"/>
              <a:gd name="T18" fmla="*/ 0 w 291"/>
              <a:gd name="T19" fmla="*/ 0 h 399"/>
              <a:gd name="T20" fmla="*/ 0 w 291"/>
              <a:gd name="T21" fmla="*/ 399 h 399"/>
              <a:gd name="T22" fmla="*/ 291 w 291"/>
              <a:gd name="T23" fmla="*/ 399 h 399"/>
              <a:gd name="T24" fmla="*/ 291 w 291"/>
              <a:gd name="T25" fmla="*/ 308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91" h="399">
                <a:moveTo>
                  <a:pt x="291" y="308"/>
                </a:moveTo>
                <a:lnTo>
                  <a:pt x="107" y="308"/>
                </a:lnTo>
                <a:lnTo>
                  <a:pt x="107" y="229"/>
                </a:lnTo>
                <a:lnTo>
                  <a:pt x="263" y="229"/>
                </a:lnTo>
                <a:lnTo>
                  <a:pt x="263" y="148"/>
                </a:lnTo>
                <a:lnTo>
                  <a:pt x="107" y="148"/>
                </a:lnTo>
                <a:lnTo>
                  <a:pt x="107" y="85"/>
                </a:lnTo>
                <a:lnTo>
                  <a:pt x="286" y="85"/>
                </a:lnTo>
                <a:lnTo>
                  <a:pt x="286" y="0"/>
                </a:lnTo>
                <a:lnTo>
                  <a:pt x="0" y="0"/>
                </a:lnTo>
                <a:lnTo>
                  <a:pt x="0" y="399"/>
                </a:lnTo>
                <a:lnTo>
                  <a:pt x="291" y="399"/>
                </a:lnTo>
                <a:lnTo>
                  <a:pt x="291" y="3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2" name="Freeform 17">
            <a:extLst>
              <a:ext uri="{FF2B5EF4-FFF2-40B4-BE49-F238E27FC236}">
                <a16:creationId xmlns:a16="http://schemas.microsoft.com/office/drawing/2014/main" id="{6749381C-559E-4DB7-8061-386ABDAD35F1}"/>
              </a:ext>
            </a:extLst>
          </p:cNvPr>
          <p:cNvSpPr>
            <a:spLocks noEditPoints="1"/>
          </p:cNvSpPr>
          <p:nvPr/>
        </p:nvSpPr>
        <p:spPr bwMode="auto">
          <a:xfrm>
            <a:off x="5358987" y="3913320"/>
            <a:ext cx="195565" cy="184870"/>
          </a:xfrm>
          <a:custGeom>
            <a:avLst/>
            <a:gdLst>
              <a:gd name="T0" fmla="*/ 81 w 105"/>
              <a:gd name="T1" fmla="*/ 9 h 100"/>
              <a:gd name="T2" fmla="*/ 51 w 105"/>
              <a:gd name="T3" fmla="*/ 1 h 100"/>
              <a:gd name="T4" fmla="*/ 0 w 105"/>
              <a:gd name="T5" fmla="*/ 49 h 100"/>
              <a:gd name="T6" fmla="*/ 51 w 105"/>
              <a:gd name="T7" fmla="*/ 99 h 100"/>
              <a:gd name="T8" fmla="*/ 100 w 105"/>
              <a:gd name="T9" fmla="*/ 65 h 100"/>
              <a:gd name="T10" fmla="*/ 85 w 105"/>
              <a:gd name="T11" fmla="*/ 65 h 100"/>
              <a:gd name="T12" fmla="*/ 51 w 105"/>
              <a:gd name="T13" fmla="*/ 86 h 100"/>
              <a:gd name="T14" fmla="*/ 14 w 105"/>
              <a:gd name="T15" fmla="*/ 55 h 100"/>
              <a:gd name="T16" fmla="*/ 102 w 105"/>
              <a:gd name="T17" fmla="*/ 55 h 100"/>
              <a:gd name="T18" fmla="*/ 81 w 105"/>
              <a:gd name="T19" fmla="*/ 9 h 100"/>
              <a:gd name="T20" fmla="*/ 15 w 105"/>
              <a:gd name="T21" fmla="*/ 42 h 100"/>
              <a:gd name="T22" fmla="*/ 51 w 105"/>
              <a:gd name="T23" fmla="*/ 14 h 100"/>
              <a:gd name="T24" fmla="*/ 87 w 105"/>
              <a:gd name="T25" fmla="*/ 42 h 100"/>
              <a:gd name="T26" fmla="*/ 15 w 105"/>
              <a:gd name="T27" fmla="*/ 42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5" h="100">
                <a:moveTo>
                  <a:pt x="81" y="9"/>
                </a:moveTo>
                <a:cubicBezTo>
                  <a:pt x="73" y="5"/>
                  <a:pt x="64" y="1"/>
                  <a:pt x="51" y="1"/>
                </a:cubicBezTo>
                <a:cubicBezTo>
                  <a:pt x="51" y="1"/>
                  <a:pt x="4" y="0"/>
                  <a:pt x="0" y="49"/>
                </a:cubicBezTo>
                <a:cubicBezTo>
                  <a:pt x="0" y="69"/>
                  <a:pt x="10" y="98"/>
                  <a:pt x="51" y="99"/>
                </a:cubicBezTo>
                <a:cubicBezTo>
                  <a:pt x="90" y="100"/>
                  <a:pt x="98" y="70"/>
                  <a:pt x="100" y="65"/>
                </a:cubicBezTo>
                <a:cubicBezTo>
                  <a:pt x="85" y="65"/>
                  <a:pt x="85" y="65"/>
                  <a:pt x="85" y="65"/>
                </a:cubicBezTo>
                <a:cubicBezTo>
                  <a:pt x="85" y="65"/>
                  <a:pt x="79" y="87"/>
                  <a:pt x="51" y="86"/>
                </a:cubicBezTo>
                <a:cubicBezTo>
                  <a:pt x="36" y="86"/>
                  <a:pt x="17" y="79"/>
                  <a:pt x="14" y="55"/>
                </a:cubicBezTo>
                <a:cubicBezTo>
                  <a:pt x="102" y="55"/>
                  <a:pt x="102" y="55"/>
                  <a:pt x="102" y="55"/>
                </a:cubicBezTo>
                <a:cubicBezTo>
                  <a:pt x="102" y="55"/>
                  <a:pt x="105" y="25"/>
                  <a:pt x="81" y="9"/>
                </a:cubicBezTo>
                <a:close/>
                <a:moveTo>
                  <a:pt x="15" y="42"/>
                </a:moveTo>
                <a:cubicBezTo>
                  <a:pt x="15" y="42"/>
                  <a:pt x="19" y="15"/>
                  <a:pt x="51" y="14"/>
                </a:cubicBezTo>
                <a:cubicBezTo>
                  <a:pt x="82" y="14"/>
                  <a:pt x="87" y="42"/>
                  <a:pt x="87" y="42"/>
                </a:cubicBezTo>
                <a:lnTo>
                  <a:pt x="15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3" name="Freeform 18">
            <a:extLst>
              <a:ext uri="{FF2B5EF4-FFF2-40B4-BE49-F238E27FC236}">
                <a16:creationId xmlns:a16="http://schemas.microsoft.com/office/drawing/2014/main" id="{D8B420F4-2765-461D-A073-86EFD0067A6D}"/>
              </a:ext>
            </a:extLst>
          </p:cNvPr>
          <p:cNvSpPr>
            <a:spLocks/>
          </p:cNvSpPr>
          <p:nvPr/>
        </p:nvSpPr>
        <p:spPr bwMode="auto">
          <a:xfrm>
            <a:off x="4660760" y="3914847"/>
            <a:ext cx="171119" cy="183342"/>
          </a:xfrm>
          <a:custGeom>
            <a:avLst/>
            <a:gdLst>
              <a:gd name="T0" fmla="*/ 80 w 92"/>
              <a:gd name="T1" fmla="*/ 49 h 99"/>
              <a:gd name="T2" fmla="*/ 66 w 92"/>
              <a:gd name="T3" fmla="*/ 44 h 99"/>
              <a:gd name="T4" fmla="*/ 47 w 92"/>
              <a:gd name="T5" fmla="*/ 41 h 99"/>
              <a:gd name="T6" fmla="*/ 32 w 92"/>
              <a:gd name="T7" fmla="*/ 39 h 99"/>
              <a:gd name="T8" fmla="*/ 18 w 92"/>
              <a:gd name="T9" fmla="*/ 27 h 99"/>
              <a:gd name="T10" fmla="*/ 29 w 92"/>
              <a:gd name="T11" fmla="*/ 15 h 99"/>
              <a:gd name="T12" fmla="*/ 61 w 92"/>
              <a:gd name="T13" fmla="*/ 16 h 99"/>
              <a:gd name="T14" fmla="*/ 73 w 92"/>
              <a:gd name="T15" fmla="*/ 33 h 99"/>
              <a:gd name="T16" fmla="*/ 87 w 92"/>
              <a:gd name="T17" fmla="*/ 33 h 99"/>
              <a:gd name="T18" fmla="*/ 83 w 92"/>
              <a:gd name="T19" fmla="*/ 17 h 99"/>
              <a:gd name="T20" fmla="*/ 68 w 92"/>
              <a:gd name="T21" fmla="*/ 4 h 99"/>
              <a:gd name="T22" fmla="*/ 44 w 92"/>
              <a:gd name="T23" fmla="*/ 0 h 99"/>
              <a:gd name="T24" fmla="*/ 13 w 92"/>
              <a:gd name="T25" fmla="*/ 9 h 99"/>
              <a:gd name="T26" fmla="*/ 5 w 92"/>
              <a:gd name="T27" fmla="*/ 33 h 99"/>
              <a:gd name="T28" fmla="*/ 21 w 92"/>
              <a:gd name="T29" fmla="*/ 50 h 99"/>
              <a:gd name="T30" fmla="*/ 33 w 92"/>
              <a:gd name="T31" fmla="*/ 53 h 99"/>
              <a:gd name="T32" fmla="*/ 60 w 92"/>
              <a:gd name="T33" fmla="*/ 57 h 99"/>
              <a:gd name="T34" fmla="*/ 75 w 92"/>
              <a:gd name="T35" fmla="*/ 64 h 99"/>
              <a:gd name="T36" fmla="*/ 68 w 92"/>
              <a:gd name="T37" fmla="*/ 82 h 99"/>
              <a:gd name="T38" fmla="*/ 37 w 92"/>
              <a:gd name="T39" fmla="*/ 84 h 99"/>
              <a:gd name="T40" fmla="*/ 17 w 92"/>
              <a:gd name="T41" fmla="*/ 74 h 99"/>
              <a:gd name="T42" fmla="*/ 14 w 92"/>
              <a:gd name="T43" fmla="*/ 64 h 99"/>
              <a:gd name="T44" fmla="*/ 0 w 92"/>
              <a:gd name="T45" fmla="*/ 64 h 99"/>
              <a:gd name="T46" fmla="*/ 6 w 92"/>
              <a:gd name="T47" fmla="*/ 82 h 99"/>
              <a:gd name="T48" fmla="*/ 25 w 92"/>
              <a:gd name="T49" fmla="*/ 95 h 99"/>
              <a:gd name="T50" fmla="*/ 68 w 92"/>
              <a:gd name="T51" fmla="*/ 95 h 99"/>
              <a:gd name="T52" fmla="*/ 89 w 92"/>
              <a:gd name="T53" fmla="*/ 75 h 99"/>
              <a:gd name="T54" fmla="*/ 80 w 92"/>
              <a:gd name="T55" fmla="*/ 49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92" h="99">
                <a:moveTo>
                  <a:pt x="80" y="49"/>
                </a:moveTo>
                <a:cubicBezTo>
                  <a:pt x="76" y="47"/>
                  <a:pt x="71" y="45"/>
                  <a:pt x="66" y="44"/>
                </a:cubicBezTo>
                <a:cubicBezTo>
                  <a:pt x="62" y="43"/>
                  <a:pt x="54" y="42"/>
                  <a:pt x="47" y="41"/>
                </a:cubicBezTo>
                <a:cubicBezTo>
                  <a:pt x="38" y="40"/>
                  <a:pt x="32" y="39"/>
                  <a:pt x="32" y="39"/>
                </a:cubicBezTo>
                <a:cubicBezTo>
                  <a:pt x="32" y="39"/>
                  <a:pt x="17" y="38"/>
                  <a:pt x="18" y="27"/>
                </a:cubicBezTo>
                <a:cubicBezTo>
                  <a:pt x="19" y="22"/>
                  <a:pt x="20" y="18"/>
                  <a:pt x="29" y="15"/>
                </a:cubicBezTo>
                <a:cubicBezTo>
                  <a:pt x="38" y="12"/>
                  <a:pt x="54" y="13"/>
                  <a:pt x="61" y="16"/>
                </a:cubicBezTo>
                <a:cubicBezTo>
                  <a:pt x="68" y="19"/>
                  <a:pt x="72" y="23"/>
                  <a:pt x="73" y="33"/>
                </a:cubicBezTo>
                <a:cubicBezTo>
                  <a:pt x="87" y="33"/>
                  <a:pt x="87" y="33"/>
                  <a:pt x="87" y="33"/>
                </a:cubicBezTo>
                <a:cubicBezTo>
                  <a:pt x="87" y="33"/>
                  <a:pt x="87" y="25"/>
                  <a:pt x="83" y="17"/>
                </a:cubicBezTo>
                <a:cubicBezTo>
                  <a:pt x="80" y="12"/>
                  <a:pt x="75" y="8"/>
                  <a:pt x="68" y="4"/>
                </a:cubicBezTo>
                <a:cubicBezTo>
                  <a:pt x="61" y="2"/>
                  <a:pt x="52" y="0"/>
                  <a:pt x="44" y="0"/>
                </a:cubicBezTo>
                <a:cubicBezTo>
                  <a:pt x="24" y="0"/>
                  <a:pt x="16" y="7"/>
                  <a:pt x="13" y="9"/>
                </a:cubicBezTo>
                <a:cubicBezTo>
                  <a:pt x="10" y="12"/>
                  <a:pt x="2" y="21"/>
                  <a:pt x="5" y="33"/>
                </a:cubicBezTo>
                <a:cubicBezTo>
                  <a:pt x="7" y="45"/>
                  <a:pt x="18" y="49"/>
                  <a:pt x="21" y="50"/>
                </a:cubicBezTo>
                <a:cubicBezTo>
                  <a:pt x="24" y="52"/>
                  <a:pt x="30" y="53"/>
                  <a:pt x="33" y="53"/>
                </a:cubicBezTo>
                <a:cubicBezTo>
                  <a:pt x="40" y="54"/>
                  <a:pt x="60" y="57"/>
                  <a:pt x="60" y="57"/>
                </a:cubicBezTo>
                <a:cubicBezTo>
                  <a:pt x="60" y="57"/>
                  <a:pt x="72" y="57"/>
                  <a:pt x="75" y="64"/>
                </a:cubicBezTo>
                <a:cubicBezTo>
                  <a:pt x="77" y="70"/>
                  <a:pt x="76" y="78"/>
                  <a:pt x="68" y="82"/>
                </a:cubicBezTo>
                <a:cubicBezTo>
                  <a:pt x="59" y="85"/>
                  <a:pt x="50" y="86"/>
                  <a:pt x="37" y="84"/>
                </a:cubicBezTo>
                <a:cubicBezTo>
                  <a:pt x="27" y="83"/>
                  <a:pt x="20" y="80"/>
                  <a:pt x="17" y="74"/>
                </a:cubicBezTo>
                <a:cubicBezTo>
                  <a:pt x="15" y="71"/>
                  <a:pt x="15" y="67"/>
                  <a:pt x="14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1" y="67"/>
                  <a:pt x="1" y="76"/>
                  <a:pt x="6" y="82"/>
                </a:cubicBezTo>
                <a:cubicBezTo>
                  <a:pt x="11" y="90"/>
                  <a:pt x="18" y="93"/>
                  <a:pt x="25" y="95"/>
                </a:cubicBezTo>
                <a:cubicBezTo>
                  <a:pt x="37" y="99"/>
                  <a:pt x="57" y="99"/>
                  <a:pt x="68" y="95"/>
                </a:cubicBezTo>
                <a:cubicBezTo>
                  <a:pt x="80" y="92"/>
                  <a:pt x="87" y="85"/>
                  <a:pt x="89" y="75"/>
                </a:cubicBezTo>
                <a:cubicBezTo>
                  <a:pt x="90" y="70"/>
                  <a:pt x="92" y="57"/>
                  <a:pt x="80" y="4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4" name="Freeform 19">
            <a:extLst>
              <a:ext uri="{FF2B5EF4-FFF2-40B4-BE49-F238E27FC236}">
                <a16:creationId xmlns:a16="http://schemas.microsoft.com/office/drawing/2014/main" id="{245A7B9B-1617-4FF7-A2D1-C2A3C14C5867}"/>
              </a:ext>
            </a:extLst>
          </p:cNvPr>
          <p:cNvSpPr>
            <a:spLocks/>
          </p:cNvSpPr>
          <p:nvPr/>
        </p:nvSpPr>
        <p:spPr bwMode="auto">
          <a:xfrm>
            <a:off x="5802063" y="3869011"/>
            <a:ext cx="84032" cy="229177"/>
          </a:xfrm>
          <a:custGeom>
            <a:avLst/>
            <a:gdLst>
              <a:gd name="T0" fmla="*/ 34 w 45"/>
              <a:gd name="T1" fmla="*/ 0 h 124"/>
              <a:gd name="T2" fmla="*/ 19 w 45"/>
              <a:gd name="T3" fmla="*/ 0 h 124"/>
              <a:gd name="T4" fmla="*/ 19 w 45"/>
              <a:gd name="T5" fmla="*/ 29 h 124"/>
              <a:gd name="T6" fmla="*/ 0 w 45"/>
              <a:gd name="T7" fmla="*/ 29 h 124"/>
              <a:gd name="T8" fmla="*/ 0 w 45"/>
              <a:gd name="T9" fmla="*/ 42 h 124"/>
              <a:gd name="T10" fmla="*/ 20 w 45"/>
              <a:gd name="T11" fmla="*/ 42 h 124"/>
              <a:gd name="T12" fmla="*/ 20 w 45"/>
              <a:gd name="T13" fmla="*/ 98 h 124"/>
              <a:gd name="T14" fmla="*/ 22 w 45"/>
              <a:gd name="T15" fmla="*/ 114 h 124"/>
              <a:gd name="T16" fmla="*/ 34 w 45"/>
              <a:gd name="T17" fmla="*/ 122 h 124"/>
              <a:gd name="T18" fmla="*/ 45 w 45"/>
              <a:gd name="T19" fmla="*/ 123 h 124"/>
              <a:gd name="T20" fmla="*/ 45 w 45"/>
              <a:gd name="T21" fmla="*/ 110 h 124"/>
              <a:gd name="T22" fmla="*/ 37 w 45"/>
              <a:gd name="T23" fmla="*/ 109 h 124"/>
              <a:gd name="T24" fmla="*/ 34 w 45"/>
              <a:gd name="T25" fmla="*/ 102 h 124"/>
              <a:gd name="T26" fmla="*/ 34 w 45"/>
              <a:gd name="T27" fmla="*/ 42 h 124"/>
              <a:gd name="T28" fmla="*/ 45 w 45"/>
              <a:gd name="T29" fmla="*/ 42 h 124"/>
              <a:gd name="T30" fmla="*/ 45 w 45"/>
              <a:gd name="T31" fmla="*/ 29 h 124"/>
              <a:gd name="T32" fmla="*/ 34 w 45"/>
              <a:gd name="T33" fmla="*/ 29 h 124"/>
              <a:gd name="T34" fmla="*/ 34 w 45"/>
              <a:gd name="T35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5" h="124">
                <a:moveTo>
                  <a:pt x="34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29"/>
                  <a:pt x="19" y="29"/>
                  <a:pt x="19" y="29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42"/>
                  <a:pt x="0" y="42"/>
                  <a:pt x="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98"/>
                  <a:pt x="20" y="98"/>
                  <a:pt x="20" y="98"/>
                </a:cubicBezTo>
                <a:cubicBezTo>
                  <a:pt x="20" y="98"/>
                  <a:pt x="20" y="109"/>
                  <a:pt x="22" y="114"/>
                </a:cubicBezTo>
                <a:cubicBezTo>
                  <a:pt x="24" y="118"/>
                  <a:pt x="28" y="121"/>
                  <a:pt x="34" y="122"/>
                </a:cubicBezTo>
                <a:cubicBezTo>
                  <a:pt x="34" y="122"/>
                  <a:pt x="39" y="124"/>
                  <a:pt x="45" y="123"/>
                </a:cubicBezTo>
                <a:cubicBezTo>
                  <a:pt x="45" y="110"/>
                  <a:pt x="45" y="110"/>
                  <a:pt x="45" y="110"/>
                </a:cubicBezTo>
                <a:cubicBezTo>
                  <a:pt x="45" y="110"/>
                  <a:pt x="40" y="110"/>
                  <a:pt x="37" y="109"/>
                </a:cubicBezTo>
                <a:cubicBezTo>
                  <a:pt x="34" y="107"/>
                  <a:pt x="34" y="102"/>
                  <a:pt x="34" y="102"/>
                </a:cubicBezTo>
                <a:cubicBezTo>
                  <a:pt x="34" y="42"/>
                  <a:pt x="34" y="42"/>
                  <a:pt x="34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29"/>
                  <a:pt x="45" y="29"/>
                  <a:pt x="45" y="29"/>
                </a:cubicBezTo>
                <a:cubicBezTo>
                  <a:pt x="34" y="29"/>
                  <a:pt x="34" y="29"/>
                  <a:pt x="34" y="29"/>
                </a:cubicBezTo>
                <a:lnTo>
                  <a:pt x="3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5" name="Freeform 20">
            <a:extLst>
              <a:ext uri="{FF2B5EF4-FFF2-40B4-BE49-F238E27FC236}">
                <a16:creationId xmlns:a16="http://schemas.microsoft.com/office/drawing/2014/main" id="{7F3EFD77-C3F0-4F14-9375-7C0E5AC49EA7}"/>
              </a:ext>
            </a:extLst>
          </p:cNvPr>
          <p:cNvSpPr>
            <a:spLocks noEditPoints="1"/>
          </p:cNvSpPr>
          <p:nvPr/>
        </p:nvSpPr>
        <p:spPr bwMode="auto">
          <a:xfrm>
            <a:off x="5730253" y="3179953"/>
            <a:ext cx="649336" cy="611139"/>
          </a:xfrm>
          <a:custGeom>
            <a:avLst/>
            <a:gdLst>
              <a:gd name="T0" fmla="*/ 175 w 349"/>
              <a:gd name="T1" fmla="*/ 0 h 330"/>
              <a:gd name="T2" fmla="*/ 0 w 349"/>
              <a:gd name="T3" fmla="*/ 165 h 330"/>
              <a:gd name="T4" fmla="*/ 175 w 349"/>
              <a:gd name="T5" fmla="*/ 330 h 330"/>
              <a:gd name="T6" fmla="*/ 349 w 349"/>
              <a:gd name="T7" fmla="*/ 165 h 330"/>
              <a:gd name="T8" fmla="*/ 175 w 349"/>
              <a:gd name="T9" fmla="*/ 0 h 330"/>
              <a:gd name="T10" fmla="*/ 175 w 349"/>
              <a:gd name="T11" fmla="*/ 252 h 330"/>
              <a:gd name="T12" fmla="*/ 83 w 349"/>
              <a:gd name="T13" fmla="*/ 165 h 330"/>
              <a:gd name="T14" fmla="*/ 175 w 349"/>
              <a:gd name="T15" fmla="*/ 79 h 330"/>
              <a:gd name="T16" fmla="*/ 266 w 349"/>
              <a:gd name="T17" fmla="*/ 165 h 330"/>
              <a:gd name="T18" fmla="*/ 175 w 349"/>
              <a:gd name="T19" fmla="*/ 252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49" h="330">
                <a:moveTo>
                  <a:pt x="175" y="0"/>
                </a:moveTo>
                <a:cubicBezTo>
                  <a:pt x="78" y="0"/>
                  <a:pt x="0" y="74"/>
                  <a:pt x="0" y="165"/>
                </a:cubicBezTo>
                <a:cubicBezTo>
                  <a:pt x="0" y="256"/>
                  <a:pt x="78" y="330"/>
                  <a:pt x="175" y="330"/>
                </a:cubicBezTo>
                <a:cubicBezTo>
                  <a:pt x="271" y="330"/>
                  <a:pt x="349" y="256"/>
                  <a:pt x="349" y="165"/>
                </a:cubicBezTo>
                <a:cubicBezTo>
                  <a:pt x="349" y="74"/>
                  <a:pt x="271" y="0"/>
                  <a:pt x="175" y="0"/>
                </a:cubicBezTo>
                <a:close/>
                <a:moveTo>
                  <a:pt x="175" y="252"/>
                </a:moveTo>
                <a:cubicBezTo>
                  <a:pt x="124" y="252"/>
                  <a:pt x="83" y="213"/>
                  <a:pt x="83" y="165"/>
                </a:cubicBezTo>
                <a:cubicBezTo>
                  <a:pt x="83" y="118"/>
                  <a:pt x="124" y="79"/>
                  <a:pt x="175" y="79"/>
                </a:cubicBezTo>
                <a:cubicBezTo>
                  <a:pt x="225" y="79"/>
                  <a:pt x="266" y="118"/>
                  <a:pt x="266" y="165"/>
                </a:cubicBezTo>
                <a:cubicBezTo>
                  <a:pt x="266" y="213"/>
                  <a:pt x="225" y="252"/>
                  <a:pt x="175" y="2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6" name="Freeform 21">
            <a:extLst>
              <a:ext uri="{FF2B5EF4-FFF2-40B4-BE49-F238E27FC236}">
                <a16:creationId xmlns:a16="http://schemas.microsoft.com/office/drawing/2014/main" id="{01FD055D-919E-4AE6-A5AE-A2F5948E06E4}"/>
              </a:ext>
            </a:extLst>
          </p:cNvPr>
          <p:cNvSpPr>
            <a:spLocks/>
          </p:cNvSpPr>
          <p:nvPr/>
        </p:nvSpPr>
        <p:spPr bwMode="auto">
          <a:xfrm>
            <a:off x="5604970" y="3914847"/>
            <a:ext cx="166536" cy="177230"/>
          </a:xfrm>
          <a:custGeom>
            <a:avLst/>
            <a:gdLst>
              <a:gd name="T0" fmla="*/ 48 w 90"/>
              <a:gd name="T1" fmla="*/ 0 h 95"/>
              <a:gd name="T2" fmla="*/ 14 w 90"/>
              <a:gd name="T3" fmla="*/ 14 h 95"/>
              <a:gd name="T4" fmla="*/ 14 w 90"/>
              <a:gd name="T5" fmla="*/ 3 h 95"/>
              <a:gd name="T6" fmla="*/ 0 w 90"/>
              <a:gd name="T7" fmla="*/ 3 h 95"/>
              <a:gd name="T8" fmla="*/ 0 w 90"/>
              <a:gd name="T9" fmla="*/ 95 h 95"/>
              <a:gd name="T10" fmla="*/ 14 w 90"/>
              <a:gd name="T11" fmla="*/ 95 h 95"/>
              <a:gd name="T12" fmla="*/ 14 w 90"/>
              <a:gd name="T13" fmla="*/ 41 h 95"/>
              <a:gd name="T14" fmla="*/ 48 w 90"/>
              <a:gd name="T15" fmla="*/ 13 h 95"/>
              <a:gd name="T16" fmla="*/ 76 w 90"/>
              <a:gd name="T17" fmla="*/ 41 h 95"/>
              <a:gd name="T18" fmla="*/ 76 w 90"/>
              <a:gd name="T19" fmla="*/ 95 h 95"/>
              <a:gd name="T20" fmla="*/ 90 w 90"/>
              <a:gd name="T21" fmla="*/ 95 h 95"/>
              <a:gd name="T22" fmla="*/ 90 w 90"/>
              <a:gd name="T23" fmla="*/ 35 h 95"/>
              <a:gd name="T24" fmla="*/ 48 w 90"/>
              <a:gd name="T25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95">
                <a:moveTo>
                  <a:pt x="48" y="0"/>
                </a:moveTo>
                <a:cubicBezTo>
                  <a:pt x="25" y="0"/>
                  <a:pt x="15" y="13"/>
                  <a:pt x="14" y="14"/>
                </a:cubicBezTo>
                <a:cubicBezTo>
                  <a:pt x="14" y="3"/>
                  <a:pt x="14" y="3"/>
                  <a:pt x="14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95"/>
                  <a:pt x="0" y="95"/>
                  <a:pt x="0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41"/>
                  <a:pt x="14" y="41"/>
                  <a:pt x="14" y="41"/>
                </a:cubicBezTo>
                <a:cubicBezTo>
                  <a:pt x="14" y="41"/>
                  <a:pt x="14" y="13"/>
                  <a:pt x="48" y="13"/>
                </a:cubicBezTo>
                <a:cubicBezTo>
                  <a:pt x="73" y="13"/>
                  <a:pt x="77" y="27"/>
                  <a:pt x="76" y="41"/>
                </a:cubicBezTo>
                <a:cubicBezTo>
                  <a:pt x="76" y="95"/>
                  <a:pt x="76" y="95"/>
                  <a:pt x="76" y="95"/>
                </a:cubicBezTo>
                <a:cubicBezTo>
                  <a:pt x="90" y="95"/>
                  <a:pt x="90" y="95"/>
                  <a:pt x="90" y="95"/>
                </a:cubicBezTo>
                <a:cubicBezTo>
                  <a:pt x="90" y="35"/>
                  <a:pt x="90" y="35"/>
                  <a:pt x="90" y="35"/>
                </a:cubicBezTo>
                <a:cubicBezTo>
                  <a:pt x="90" y="29"/>
                  <a:pt x="89" y="0"/>
                  <a:pt x="48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7" name="Freeform 22">
            <a:extLst>
              <a:ext uri="{FF2B5EF4-FFF2-40B4-BE49-F238E27FC236}">
                <a16:creationId xmlns:a16="http://schemas.microsoft.com/office/drawing/2014/main" id="{AC27DE97-1287-4539-9DFC-0E21BE73D928}"/>
              </a:ext>
            </a:extLst>
          </p:cNvPr>
          <p:cNvSpPr>
            <a:spLocks/>
          </p:cNvSpPr>
          <p:nvPr/>
        </p:nvSpPr>
        <p:spPr bwMode="auto">
          <a:xfrm>
            <a:off x="5025916" y="3914847"/>
            <a:ext cx="281124" cy="177230"/>
          </a:xfrm>
          <a:custGeom>
            <a:avLst/>
            <a:gdLst>
              <a:gd name="T0" fmla="*/ 135 w 151"/>
              <a:gd name="T1" fmla="*/ 6 h 95"/>
              <a:gd name="T2" fmla="*/ 111 w 151"/>
              <a:gd name="T3" fmla="*/ 0 h 95"/>
              <a:gd name="T4" fmla="*/ 78 w 151"/>
              <a:gd name="T5" fmla="*/ 17 h 95"/>
              <a:gd name="T6" fmla="*/ 44 w 151"/>
              <a:gd name="T7" fmla="*/ 0 h 95"/>
              <a:gd name="T8" fmla="*/ 14 w 151"/>
              <a:gd name="T9" fmla="*/ 12 h 95"/>
              <a:gd name="T10" fmla="*/ 14 w 151"/>
              <a:gd name="T11" fmla="*/ 3 h 95"/>
              <a:gd name="T12" fmla="*/ 0 w 151"/>
              <a:gd name="T13" fmla="*/ 3 h 95"/>
              <a:gd name="T14" fmla="*/ 0 w 151"/>
              <a:gd name="T15" fmla="*/ 95 h 95"/>
              <a:gd name="T16" fmla="*/ 14 w 151"/>
              <a:gd name="T17" fmla="*/ 95 h 95"/>
              <a:gd name="T18" fmla="*/ 14 w 151"/>
              <a:gd name="T19" fmla="*/ 41 h 95"/>
              <a:gd name="T20" fmla="*/ 27 w 151"/>
              <a:gd name="T21" fmla="*/ 17 h 95"/>
              <a:gd name="T22" fmla="*/ 43 w 151"/>
              <a:gd name="T23" fmla="*/ 13 h 95"/>
              <a:gd name="T24" fmla="*/ 65 w 151"/>
              <a:gd name="T25" fmla="*/ 22 h 95"/>
              <a:gd name="T26" fmla="*/ 68 w 151"/>
              <a:gd name="T27" fmla="*/ 33 h 95"/>
              <a:gd name="T28" fmla="*/ 68 w 151"/>
              <a:gd name="T29" fmla="*/ 95 h 95"/>
              <a:gd name="T30" fmla="*/ 82 w 151"/>
              <a:gd name="T31" fmla="*/ 95 h 95"/>
              <a:gd name="T32" fmla="*/ 82 w 151"/>
              <a:gd name="T33" fmla="*/ 37 h 95"/>
              <a:gd name="T34" fmla="*/ 88 w 151"/>
              <a:gd name="T35" fmla="*/ 22 h 95"/>
              <a:gd name="T36" fmla="*/ 111 w 151"/>
              <a:gd name="T37" fmla="*/ 13 h 95"/>
              <a:gd name="T38" fmla="*/ 135 w 151"/>
              <a:gd name="T39" fmla="*/ 33 h 95"/>
              <a:gd name="T40" fmla="*/ 135 w 151"/>
              <a:gd name="T41" fmla="*/ 95 h 95"/>
              <a:gd name="T42" fmla="*/ 150 w 151"/>
              <a:gd name="T43" fmla="*/ 95 h 95"/>
              <a:gd name="T44" fmla="*/ 150 w 151"/>
              <a:gd name="T45" fmla="*/ 33 h 95"/>
              <a:gd name="T46" fmla="*/ 135 w 151"/>
              <a:gd name="T47" fmla="*/ 6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51" h="95">
                <a:moveTo>
                  <a:pt x="135" y="6"/>
                </a:moveTo>
                <a:cubicBezTo>
                  <a:pt x="130" y="3"/>
                  <a:pt x="120" y="0"/>
                  <a:pt x="111" y="0"/>
                </a:cubicBezTo>
                <a:cubicBezTo>
                  <a:pt x="100" y="0"/>
                  <a:pt x="87" y="3"/>
                  <a:pt x="78" y="17"/>
                </a:cubicBezTo>
                <a:cubicBezTo>
                  <a:pt x="71" y="4"/>
                  <a:pt x="58" y="0"/>
                  <a:pt x="44" y="0"/>
                </a:cubicBezTo>
                <a:cubicBezTo>
                  <a:pt x="31" y="1"/>
                  <a:pt x="22" y="5"/>
                  <a:pt x="14" y="12"/>
                </a:cubicBezTo>
                <a:cubicBezTo>
                  <a:pt x="14" y="3"/>
                  <a:pt x="14" y="3"/>
                  <a:pt x="14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95"/>
                  <a:pt x="0" y="95"/>
                  <a:pt x="0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41"/>
                  <a:pt x="14" y="41"/>
                  <a:pt x="14" y="41"/>
                </a:cubicBezTo>
                <a:cubicBezTo>
                  <a:pt x="14" y="41"/>
                  <a:pt x="13" y="25"/>
                  <a:pt x="27" y="17"/>
                </a:cubicBezTo>
                <a:cubicBezTo>
                  <a:pt x="32" y="15"/>
                  <a:pt x="36" y="13"/>
                  <a:pt x="43" y="13"/>
                </a:cubicBezTo>
                <a:cubicBezTo>
                  <a:pt x="55" y="13"/>
                  <a:pt x="62" y="17"/>
                  <a:pt x="65" y="22"/>
                </a:cubicBezTo>
                <a:cubicBezTo>
                  <a:pt x="68" y="27"/>
                  <a:pt x="68" y="31"/>
                  <a:pt x="68" y="33"/>
                </a:cubicBezTo>
                <a:cubicBezTo>
                  <a:pt x="68" y="95"/>
                  <a:pt x="68" y="95"/>
                  <a:pt x="68" y="95"/>
                </a:cubicBezTo>
                <a:cubicBezTo>
                  <a:pt x="82" y="95"/>
                  <a:pt x="82" y="95"/>
                  <a:pt x="82" y="95"/>
                </a:cubicBezTo>
                <a:cubicBezTo>
                  <a:pt x="82" y="37"/>
                  <a:pt x="82" y="37"/>
                  <a:pt x="82" y="37"/>
                </a:cubicBezTo>
                <a:cubicBezTo>
                  <a:pt x="82" y="37"/>
                  <a:pt x="82" y="28"/>
                  <a:pt x="88" y="22"/>
                </a:cubicBezTo>
                <a:cubicBezTo>
                  <a:pt x="92" y="17"/>
                  <a:pt x="99" y="13"/>
                  <a:pt x="111" y="13"/>
                </a:cubicBezTo>
                <a:cubicBezTo>
                  <a:pt x="134" y="14"/>
                  <a:pt x="135" y="30"/>
                  <a:pt x="135" y="33"/>
                </a:cubicBezTo>
                <a:cubicBezTo>
                  <a:pt x="135" y="95"/>
                  <a:pt x="135" y="95"/>
                  <a:pt x="135" y="95"/>
                </a:cubicBezTo>
                <a:cubicBezTo>
                  <a:pt x="150" y="95"/>
                  <a:pt x="150" y="95"/>
                  <a:pt x="150" y="95"/>
                </a:cubicBezTo>
                <a:cubicBezTo>
                  <a:pt x="150" y="33"/>
                  <a:pt x="150" y="33"/>
                  <a:pt x="150" y="33"/>
                </a:cubicBezTo>
                <a:cubicBezTo>
                  <a:pt x="150" y="33"/>
                  <a:pt x="151" y="15"/>
                  <a:pt x="135" y="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8" name="Freeform 23">
            <a:extLst>
              <a:ext uri="{FF2B5EF4-FFF2-40B4-BE49-F238E27FC236}">
                <a16:creationId xmlns:a16="http://schemas.microsoft.com/office/drawing/2014/main" id="{BC240E86-22A2-43BC-B373-57791C507301}"/>
              </a:ext>
            </a:extLst>
          </p:cNvPr>
          <p:cNvSpPr>
            <a:spLocks/>
          </p:cNvSpPr>
          <p:nvPr/>
        </p:nvSpPr>
        <p:spPr bwMode="auto">
          <a:xfrm>
            <a:off x="4870075" y="3869011"/>
            <a:ext cx="82504" cy="229177"/>
          </a:xfrm>
          <a:custGeom>
            <a:avLst/>
            <a:gdLst>
              <a:gd name="T0" fmla="*/ 33 w 45"/>
              <a:gd name="T1" fmla="*/ 0 h 124"/>
              <a:gd name="T2" fmla="*/ 19 w 45"/>
              <a:gd name="T3" fmla="*/ 0 h 124"/>
              <a:gd name="T4" fmla="*/ 19 w 45"/>
              <a:gd name="T5" fmla="*/ 29 h 124"/>
              <a:gd name="T6" fmla="*/ 0 w 45"/>
              <a:gd name="T7" fmla="*/ 29 h 124"/>
              <a:gd name="T8" fmla="*/ 0 w 45"/>
              <a:gd name="T9" fmla="*/ 42 h 124"/>
              <a:gd name="T10" fmla="*/ 19 w 45"/>
              <a:gd name="T11" fmla="*/ 42 h 124"/>
              <a:gd name="T12" fmla="*/ 19 w 45"/>
              <a:gd name="T13" fmla="*/ 98 h 124"/>
              <a:gd name="T14" fmla="*/ 22 w 45"/>
              <a:gd name="T15" fmla="*/ 114 h 124"/>
              <a:gd name="T16" fmla="*/ 33 w 45"/>
              <a:gd name="T17" fmla="*/ 122 h 124"/>
              <a:gd name="T18" fmla="*/ 45 w 45"/>
              <a:gd name="T19" fmla="*/ 123 h 124"/>
              <a:gd name="T20" fmla="*/ 45 w 45"/>
              <a:gd name="T21" fmla="*/ 110 h 124"/>
              <a:gd name="T22" fmla="*/ 37 w 45"/>
              <a:gd name="T23" fmla="*/ 109 h 124"/>
              <a:gd name="T24" fmla="*/ 33 w 45"/>
              <a:gd name="T25" fmla="*/ 102 h 124"/>
              <a:gd name="T26" fmla="*/ 33 w 45"/>
              <a:gd name="T27" fmla="*/ 42 h 124"/>
              <a:gd name="T28" fmla="*/ 45 w 45"/>
              <a:gd name="T29" fmla="*/ 42 h 124"/>
              <a:gd name="T30" fmla="*/ 45 w 45"/>
              <a:gd name="T31" fmla="*/ 29 h 124"/>
              <a:gd name="T32" fmla="*/ 33 w 45"/>
              <a:gd name="T33" fmla="*/ 29 h 124"/>
              <a:gd name="T34" fmla="*/ 33 w 45"/>
              <a:gd name="T35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5" h="124">
                <a:moveTo>
                  <a:pt x="33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29"/>
                  <a:pt x="19" y="29"/>
                  <a:pt x="19" y="29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42"/>
                  <a:pt x="0" y="42"/>
                  <a:pt x="0" y="42"/>
                </a:cubicBezTo>
                <a:cubicBezTo>
                  <a:pt x="19" y="42"/>
                  <a:pt x="19" y="42"/>
                  <a:pt x="19" y="42"/>
                </a:cubicBezTo>
                <a:cubicBezTo>
                  <a:pt x="19" y="98"/>
                  <a:pt x="19" y="98"/>
                  <a:pt x="19" y="98"/>
                </a:cubicBezTo>
                <a:cubicBezTo>
                  <a:pt x="19" y="98"/>
                  <a:pt x="19" y="109"/>
                  <a:pt x="22" y="114"/>
                </a:cubicBezTo>
                <a:cubicBezTo>
                  <a:pt x="24" y="118"/>
                  <a:pt x="28" y="121"/>
                  <a:pt x="33" y="122"/>
                </a:cubicBezTo>
                <a:cubicBezTo>
                  <a:pt x="33" y="122"/>
                  <a:pt x="39" y="124"/>
                  <a:pt x="45" y="123"/>
                </a:cubicBezTo>
                <a:cubicBezTo>
                  <a:pt x="45" y="110"/>
                  <a:pt x="45" y="110"/>
                  <a:pt x="45" y="110"/>
                </a:cubicBezTo>
                <a:cubicBezTo>
                  <a:pt x="45" y="110"/>
                  <a:pt x="40" y="110"/>
                  <a:pt x="37" y="109"/>
                </a:cubicBezTo>
                <a:cubicBezTo>
                  <a:pt x="33" y="107"/>
                  <a:pt x="33" y="102"/>
                  <a:pt x="33" y="102"/>
                </a:cubicBezTo>
                <a:cubicBezTo>
                  <a:pt x="33" y="42"/>
                  <a:pt x="33" y="42"/>
                  <a:pt x="33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29"/>
                  <a:pt x="45" y="29"/>
                  <a:pt x="45" y="29"/>
                </a:cubicBezTo>
                <a:cubicBezTo>
                  <a:pt x="33" y="29"/>
                  <a:pt x="33" y="29"/>
                  <a:pt x="33" y="29"/>
                </a:cubicBezTo>
                <a:lnTo>
                  <a:pt x="3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9" name="Freeform 24">
            <a:extLst>
              <a:ext uri="{FF2B5EF4-FFF2-40B4-BE49-F238E27FC236}">
                <a16:creationId xmlns:a16="http://schemas.microsoft.com/office/drawing/2014/main" id="{94A0A7E7-18F4-40C1-BD66-7EDA9E2CC875}"/>
              </a:ext>
            </a:extLst>
          </p:cNvPr>
          <p:cNvSpPr>
            <a:spLocks/>
          </p:cNvSpPr>
          <p:nvPr/>
        </p:nvSpPr>
        <p:spPr bwMode="auto">
          <a:xfrm>
            <a:off x="4384220" y="3179953"/>
            <a:ext cx="615723" cy="611139"/>
          </a:xfrm>
          <a:custGeom>
            <a:avLst/>
            <a:gdLst>
              <a:gd name="T0" fmla="*/ 174 w 331"/>
              <a:gd name="T1" fmla="*/ 251 h 330"/>
              <a:gd name="T2" fmla="*/ 83 w 331"/>
              <a:gd name="T3" fmla="*/ 165 h 330"/>
              <a:gd name="T4" fmla="*/ 174 w 331"/>
              <a:gd name="T5" fmla="*/ 79 h 330"/>
              <a:gd name="T6" fmla="*/ 255 w 331"/>
              <a:gd name="T7" fmla="*/ 124 h 330"/>
              <a:gd name="T8" fmla="*/ 329 w 331"/>
              <a:gd name="T9" fmla="*/ 88 h 330"/>
              <a:gd name="T10" fmla="*/ 174 w 331"/>
              <a:gd name="T11" fmla="*/ 0 h 330"/>
              <a:gd name="T12" fmla="*/ 0 w 331"/>
              <a:gd name="T13" fmla="*/ 165 h 330"/>
              <a:gd name="T14" fmla="*/ 174 w 331"/>
              <a:gd name="T15" fmla="*/ 330 h 330"/>
              <a:gd name="T16" fmla="*/ 331 w 331"/>
              <a:gd name="T17" fmla="*/ 238 h 330"/>
              <a:gd name="T18" fmla="*/ 256 w 331"/>
              <a:gd name="T19" fmla="*/ 205 h 330"/>
              <a:gd name="T20" fmla="*/ 174 w 331"/>
              <a:gd name="T21" fmla="*/ 251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31" h="330">
                <a:moveTo>
                  <a:pt x="174" y="251"/>
                </a:moveTo>
                <a:cubicBezTo>
                  <a:pt x="124" y="251"/>
                  <a:pt x="83" y="213"/>
                  <a:pt x="83" y="165"/>
                </a:cubicBezTo>
                <a:cubicBezTo>
                  <a:pt x="83" y="117"/>
                  <a:pt x="124" y="79"/>
                  <a:pt x="174" y="79"/>
                </a:cubicBezTo>
                <a:cubicBezTo>
                  <a:pt x="209" y="79"/>
                  <a:pt x="239" y="97"/>
                  <a:pt x="255" y="124"/>
                </a:cubicBezTo>
                <a:cubicBezTo>
                  <a:pt x="329" y="88"/>
                  <a:pt x="329" y="88"/>
                  <a:pt x="329" y="88"/>
                </a:cubicBezTo>
                <a:cubicBezTo>
                  <a:pt x="300" y="36"/>
                  <a:pt x="241" y="0"/>
                  <a:pt x="174" y="0"/>
                </a:cubicBezTo>
                <a:cubicBezTo>
                  <a:pt x="78" y="0"/>
                  <a:pt x="0" y="74"/>
                  <a:pt x="0" y="165"/>
                </a:cubicBezTo>
                <a:cubicBezTo>
                  <a:pt x="0" y="256"/>
                  <a:pt x="78" y="330"/>
                  <a:pt x="174" y="330"/>
                </a:cubicBezTo>
                <a:cubicBezTo>
                  <a:pt x="243" y="330"/>
                  <a:pt x="302" y="293"/>
                  <a:pt x="331" y="238"/>
                </a:cubicBezTo>
                <a:cubicBezTo>
                  <a:pt x="256" y="205"/>
                  <a:pt x="256" y="205"/>
                  <a:pt x="256" y="205"/>
                </a:cubicBezTo>
                <a:cubicBezTo>
                  <a:pt x="241" y="233"/>
                  <a:pt x="210" y="251"/>
                  <a:pt x="174" y="25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0" name="Rectangle 25">
            <a:extLst>
              <a:ext uri="{FF2B5EF4-FFF2-40B4-BE49-F238E27FC236}">
                <a16:creationId xmlns:a16="http://schemas.microsoft.com/office/drawing/2014/main" id="{CE4FC129-58AB-48D9-9F0B-B3371225C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724" y="3922487"/>
            <a:ext cx="25974" cy="169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1" name="Freeform 26">
            <a:extLst>
              <a:ext uri="{FF2B5EF4-FFF2-40B4-BE49-F238E27FC236}">
                <a16:creationId xmlns:a16="http://schemas.microsoft.com/office/drawing/2014/main" id="{2E01AC76-13A8-4213-BE24-E4F9BE46AF7E}"/>
              </a:ext>
            </a:extLst>
          </p:cNvPr>
          <p:cNvSpPr>
            <a:spLocks/>
          </p:cNvSpPr>
          <p:nvPr/>
        </p:nvSpPr>
        <p:spPr bwMode="auto">
          <a:xfrm>
            <a:off x="3884613" y="5224213"/>
            <a:ext cx="151257" cy="132923"/>
          </a:xfrm>
          <a:custGeom>
            <a:avLst/>
            <a:gdLst>
              <a:gd name="T0" fmla="*/ 4 w 99"/>
              <a:gd name="T1" fmla="*/ 73 h 87"/>
              <a:gd name="T2" fmla="*/ 68 w 99"/>
              <a:gd name="T3" fmla="*/ 16 h 87"/>
              <a:gd name="T4" fmla="*/ 21 w 99"/>
              <a:gd name="T5" fmla="*/ 16 h 87"/>
              <a:gd name="T6" fmla="*/ 26 w 99"/>
              <a:gd name="T7" fmla="*/ 0 h 87"/>
              <a:gd name="T8" fmla="*/ 99 w 99"/>
              <a:gd name="T9" fmla="*/ 0 h 87"/>
              <a:gd name="T10" fmla="*/ 95 w 99"/>
              <a:gd name="T11" fmla="*/ 14 h 87"/>
              <a:gd name="T12" fmla="*/ 31 w 99"/>
              <a:gd name="T13" fmla="*/ 71 h 87"/>
              <a:gd name="T14" fmla="*/ 81 w 99"/>
              <a:gd name="T15" fmla="*/ 71 h 87"/>
              <a:gd name="T16" fmla="*/ 76 w 99"/>
              <a:gd name="T17" fmla="*/ 87 h 87"/>
              <a:gd name="T18" fmla="*/ 0 w 99"/>
              <a:gd name="T19" fmla="*/ 87 h 87"/>
              <a:gd name="T20" fmla="*/ 4 w 99"/>
              <a:gd name="T21" fmla="*/ 7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9" h="87">
                <a:moveTo>
                  <a:pt x="4" y="73"/>
                </a:moveTo>
                <a:lnTo>
                  <a:pt x="68" y="16"/>
                </a:lnTo>
                <a:lnTo>
                  <a:pt x="21" y="16"/>
                </a:lnTo>
                <a:lnTo>
                  <a:pt x="26" y="0"/>
                </a:lnTo>
                <a:lnTo>
                  <a:pt x="99" y="0"/>
                </a:lnTo>
                <a:lnTo>
                  <a:pt x="95" y="14"/>
                </a:lnTo>
                <a:lnTo>
                  <a:pt x="31" y="71"/>
                </a:lnTo>
                <a:lnTo>
                  <a:pt x="81" y="71"/>
                </a:lnTo>
                <a:lnTo>
                  <a:pt x="76" y="87"/>
                </a:lnTo>
                <a:lnTo>
                  <a:pt x="0" y="87"/>
                </a:lnTo>
                <a:lnTo>
                  <a:pt x="4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2" name="Freeform 27">
            <a:extLst>
              <a:ext uri="{FF2B5EF4-FFF2-40B4-BE49-F238E27FC236}">
                <a16:creationId xmlns:a16="http://schemas.microsoft.com/office/drawing/2014/main" id="{7FF3AE10-9EEB-41BB-AB4B-1C848F10DF7A}"/>
              </a:ext>
            </a:extLst>
          </p:cNvPr>
          <p:cNvSpPr>
            <a:spLocks noEditPoints="1"/>
          </p:cNvSpPr>
          <p:nvPr/>
        </p:nvSpPr>
        <p:spPr bwMode="auto">
          <a:xfrm>
            <a:off x="4034342" y="5222685"/>
            <a:ext cx="131395" cy="137506"/>
          </a:xfrm>
          <a:custGeom>
            <a:avLst/>
            <a:gdLst>
              <a:gd name="T0" fmla="*/ 42 w 71"/>
              <a:gd name="T1" fmla="*/ 0 h 74"/>
              <a:gd name="T2" fmla="*/ 16 w 71"/>
              <a:gd name="T3" fmla="*/ 5 h 74"/>
              <a:gd name="T4" fmla="*/ 19 w 71"/>
              <a:gd name="T5" fmla="*/ 18 h 74"/>
              <a:gd name="T6" fmla="*/ 39 w 71"/>
              <a:gd name="T7" fmla="*/ 14 h 74"/>
              <a:gd name="T8" fmla="*/ 54 w 71"/>
              <a:gd name="T9" fmla="*/ 25 h 74"/>
              <a:gd name="T10" fmla="*/ 53 w 71"/>
              <a:gd name="T11" fmla="*/ 31 h 74"/>
              <a:gd name="T12" fmla="*/ 53 w 71"/>
              <a:gd name="T13" fmla="*/ 32 h 74"/>
              <a:gd name="T14" fmla="*/ 32 w 71"/>
              <a:gd name="T15" fmla="*/ 29 h 74"/>
              <a:gd name="T16" fmla="*/ 0 w 71"/>
              <a:gd name="T17" fmla="*/ 54 h 74"/>
              <a:gd name="T18" fmla="*/ 22 w 71"/>
              <a:gd name="T19" fmla="*/ 74 h 74"/>
              <a:gd name="T20" fmla="*/ 45 w 71"/>
              <a:gd name="T21" fmla="*/ 63 h 74"/>
              <a:gd name="T22" fmla="*/ 42 w 71"/>
              <a:gd name="T23" fmla="*/ 72 h 74"/>
              <a:gd name="T24" fmla="*/ 58 w 71"/>
              <a:gd name="T25" fmla="*/ 72 h 74"/>
              <a:gd name="T26" fmla="*/ 69 w 71"/>
              <a:gd name="T27" fmla="*/ 32 h 74"/>
              <a:gd name="T28" fmla="*/ 71 w 71"/>
              <a:gd name="T29" fmla="*/ 22 h 74"/>
              <a:gd name="T30" fmla="*/ 42 w 71"/>
              <a:gd name="T31" fmla="*/ 0 h 74"/>
              <a:gd name="T32" fmla="*/ 50 w 71"/>
              <a:gd name="T33" fmla="*/ 45 h 74"/>
              <a:gd name="T34" fmla="*/ 28 w 71"/>
              <a:gd name="T35" fmla="*/ 62 h 74"/>
              <a:gd name="T36" fmla="*/ 17 w 71"/>
              <a:gd name="T37" fmla="*/ 52 h 74"/>
              <a:gd name="T38" fmla="*/ 34 w 71"/>
              <a:gd name="T39" fmla="*/ 39 h 74"/>
              <a:gd name="T40" fmla="*/ 50 w 71"/>
              <a:gd name="T41" fmla="*/ 42 h 74"/>
              <a:gd name="T42" fmla="*/ 50 w 71"/>
              <a:gd name="T43" fmla="*/ 45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1" h="74">
                <a:moveTo>
                  <a:pt x="42" y="0"/>
                </a:moveTo>
                <a:cubicBezTo>
                  <a:pt x="32" y="0"/>
                  <a:pt x="24" y="2"/>
                  <a:pt x="16" y="5"/>
                </a:cubicBezTo>
                <a:cubicBezTo>
                  <a:pt x="19" y="18"/>
                  <a:pt x="19" y="18"/>
                  <a:pt x="19" y="18"/>
                </a:cubicBezTo>
                <a:cubicBezTo>
                  <a:pt x="25" y="16"/>
                  <a:pt x="32" y="14"/>
                  <a:pt x="39" y="14"/>
                </a:cubicBezTo>
                <a:cubicBezTo>
                  <a:pt x="50" y="14"/>
                  <a:pt x="54" y="19"/>
                  <a:pt x="54" y="25"/>
                </a:cubicBezTo>
                <a:cubicBezTo>
                  <a:pt x="54" y="27"/>
                  <a:pt x="54" y="28"/>
                  <a:pt x="53" y="31"/>
                </a:cubicBezTo>
                <a:cubicBezTo>
                  <a:pt x="53" y="32"/>
                  <a:pt x="53" y="32"/>
                  <a:pt x="53" y="32"/>
                </a:cubicBezTo>
                <a:cubicBezTo>
                  <a:pt x="47" y="30"/>
                  <a:pt x="40" y="29"/>
                  <a:pt x="32" y="29"/>
                </a:cubicBezTo>
                <a:cubicBezTo>
                  <a:pt x="13" y="29"/>
                  <a:pt x="0" y="38"/>
                  <a:pt x="0" y="54"/>
                </a:cubicBezTo>
                <a:cubicBezTo>
                  <a:pt x="0" y="66"/>
                  <a:pt x="9" y="74"/>
                  <a:pt x="22" y="74"/>
                </a:cubicBezTo>
                <a:cubicBezTo>
                  <a:pt x="31" y="74"/>
                  <a:pt x="39" y="70"/>
                  <a:pt x="45" y="63"/>
                </a:cubicBezTo>
                <a:cubicBezTo>
                  <a:pt x="42" y="72"/>
                  <a:pt x="42" y="72"/>
                  <a:pt x="42" y="72"/>
                </a:cubicBezTo>
                <a:cubicBezTo>
                  <a:pt x="58" y="72"/>
                  <a:pt x="58" y="72"/>
                  <a:pt x="58" y="72"/>
                </a:cubicBezTo>
                <a:cubicBezTo>
                  <a:pt x="69" y="32"/>
                  <a:pt x="69" y="32"/>
                  <a:pt x="69" y="32"/>
                </a:cubicBezTo>
                <a:cubicBezTo>
                  <a:pt x="70" y="29"/>
                  <a:pt x="71" y="25"/>
                  <a:pt x="71" y="22"/>
                </a:cubicBezTo>
                <a:cubicBezTo>
                  <a:pt x="71" y="8"/>
                  <a:pt x="61" y="0"/>
                  <a:pt x="42" y="0"/>
                </a:cubicBezTo>
                <a:close/>
                <a:moveTo>
                  <a:pt x="50" y="45"/>
                </a:moveTo>
                <a:cubicBezTo>
                  <a:pt x="47" y="54"/>
                  <a:pt x="38" y="62"/>
                  <a:pt x="28" y="62"/>
                </a:cubicBezTo>
                <a:cubicBezTo>
                  <a:pt x="21" y="62"/>
                  <a:pt x="17" y="58"/>
                  <a:pt x="17" y="52"/>
                </a:cubicBezTo>
                <a:cubicBezTo>
                  <a:pt x="17" y="45"/>
                  <a:pt x="23" y="39"/>
                  <a:pt x="34" y="39"/>
                </a:cubicBezTo>
                <a:cubicBezTo>
                  <a:pt x="41" y="39"/>
                  <a:pt x="46" y="41"/>
                  <a:pt x="50" y="42"/>
                </a:cubicBezTo>
                <a:lnTo>
                  <a:pt x="50" y="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3" name="Freeform 28">
            <a:extLst>
              <a:ext uri="{FF2B5EF4-FFF2-40B4-BE49-F238E27FC236}">
                <a16:creationId xmlns:a16="http://schemas.microsoft.com/office/drawing/2014/main" id="{0B7D5DC4-B3B9-4F5B-BCE2-7511FBB6FDF2}"/>
              </a:ext>
            </a:extLst>
          </p:cNvPr>
          <p:cNvSpPr>
            <a:spLocks/>
          </p:cNvSpPr>
          <p:nvPr/>
        </p:nvSpPr>
        <p:spPr bwMode="auto">
          <a:xfrm>
            <a:off x="4188655" y="5222685"/>
            <a:ext cx="131395" cy="137506"/>
          </a:xfrm>
          <a:custGeom>
            <a:avLst/>
            <a:gdLst>
              <a:gd name="T0" fmla="*/ 0 w 71"/>
              <a:gd name="T1" fmla="*/ 42 h 74"/>
              <a:gd name="T2" fmla="*/ 42 w 71"/>
              <a:gd name="T3" fmla="*/ 0 h 74"/>
              <a:gd name="T4" fmla="*/ 71 w 71"/>
              <a:gd name="T5" fmla="*/ 16 h 74"/>
              <a:gd name="T6" fmla="*/ 58 w 71"/>
              <a:gd name="T7" fmla="*/ 24 h 74"/>
              <a:gd name="T8" fmla="*/ 41 w 71"/>
              <a:gd name="T9" fmla="*/ 14 h 74"/>
              <a:gd name="T10" fmla="*/ 16 w 71"/>
              <a:gd name="T11" fmla="*/ 42 h 74"/>
              <a:gd name="T12" fmla="*/ 33 w 71"/>
              <a:gd name="T13" fmla="*/ 60 h 74"/>
              <a:gd name="T14" fmla="*/ 51 w 71"/>
              <a:gd name="T15" fmla="*/ 52 h 74"/>
              <a:gd name="T16" fmla="*/ 60 w 71"/>
              <a:gd name="T17" fmla="*/ 63 h 74"/>
              <a:gd name="T18" fmla="*/ 32 w 71"/>
              <a:gd name="T19" fmla="*/ 74 h 74"/>
              <a:gd name="T20" fmla="*/ 0 w 71"/>
              <a:gd name="T21" fmla="*/ 42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1" h="74">
                <a:moveTo>
                  <a:pt x="0" y="42"/>
                </a:moveTo>
                <a:cubicBezTo>
                  <a:pt x="0" y="19"/>
                  <a:pt x="19" y="0"/>
                  <a:pt x="42" y="0"/>
                </a:cubicBezTo>
                <a:cubicBezTo>
                  <a:pt x="57" y="0"/>
                  <a:pt x="66" y="7"/>
                  <a:pt x="71" y="16"/>
                </a:cubicBezTo>
                <a:cubicBezTo>
                  <a:pt x="58" y="24"/>
                  <a:pt x="58" y="24"/>
                  <a:pt x="58" y="24"/>
                </a:cubicBezTo>
                <a:cubicBezTo>
                  <a:pt x="54" y="18"/>
                  <a:pt x="50" y="14"/>
                  <a:pt x="41" y="14"/>
                </a:cubicBezTo>
                <a:cubicBezTo>
                  <a:pt x="28" y="14"/>
                  <a:pt x="16" y="27"/>
                  <a:pt x="16" y="42"/>
                </a:cubicBezTo>
                <a:cubicBezTo>
                  <a:pt x="16" y="53"/>
                  <a:pt x="24" y="60"/>
                  <a:pt x="33" y="60"/>
                </a:cubicBezTo>
                <a:cubicBezTo>
                  <a:pt x="40" y="60"/>
                  <a:pt x="46" y="57"/>
                  <a:pt x="51" y="52"/>
                </a:cubicBezTo>
                <a:cubicBezTo>
                  <a:pt x="60" y="63"/>
                  <a:pt x="60" y="63"/>
                  <a:pt x="60" y="63"/>
                </a:cubicBezTo>
                <a:cubicBezTo>
                  <a:pt x="52" y="69"/>
                  <a:pt x="44" y="74"/>
                  <a:pt x="32" y="74"/>
                </a:cubicBezTo>
                <a:cubicBezTo>
                  <a:pt x="14" y="74"/>
                  <a:pt x="0" y="62"/>
                  <a:pt x="0" y="42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4" name="Freeform 29">
            <a:extLst>
              <a:ext uri="{FF2B5EF4-FFF2-40B4-BE49-F238E27FC236}">
                <a16:creationId xmlns:a16="http://schemas.microsoft.com/office/drawing/2014/main" id="{2BFDEDD9-FFEE-4E64-91EC-57DA9B3FD097}"/>
              </a:ext>
            </a:extLst>
          </p:cNvPr>
          <p:cNvSpPr>
            <a:spLocks/>
          </p:cNvSpPr>
          <p:nvPr/>
        </p:nvSpPr>
        <p:spPr bwMode="auto">
          <a:xfrm>
            <a:off x="4310883" y="5224213"/>
            <a:ext cx="151257" cy="132923"/>
          </a:xfrm>
          <a:custGeom>
            <a:avLst/>
            <a:gdLst>
              <a:gd name="T0" fmla="*/ 4 w 99"/>
              <a:gd name="T1" fmla="*/ 73 h 87"/>
              <a:gd name="T2" fmla="*/ 68 w 99"/>
              <a:gd name="T3" fmla="*/ 16 h 87"/>
              <a:gd name="T4" fmla="*/ 21 w 99"/>
              <a:gd name="T5" fmla="*/ 16 h 87"/>
              <a:gd name="T6" fmla="*/ 26 w 99"/>
              <a:gd name="T7" fmla="*/ 0 h 87"/>
              <a:gd name="T8" fmla="*/ 99 w 99"/>
              <a:gd name="T9" fmla="*/ 0 h 87"/>
              <a:gd name="T10" fmla="*/ 95 w 99"/>
              <a:gd name="T11" fmla="*/ 14 h 87"/>
              <a:gd name="T12" fmla="*/ 31 w 99"/>
              <a:gd name="T13" fmla="*/ 71 h 87"/>
              <a:gd name="T14" fmla="*/ 81 w 99"/>
              <a:gd name="T15" fmla="*/ 71 h 87"/>
              <a:gd name="T16" fmla="*/ 76 w 99"/>
              <a:gd name="T17" fmla="*/ 87 h 87"/>
              <a:gd name="T18" fmla="*/ 0 w 99"/>
              <a:gd name="T19" fmla="*/ 87 h 87"/>
              <a:gd name="T20" fmla="*/ 4 w 99"/>
              <a:gd name="T21" fmla="*/ 7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9" h="87">
                <a:moveTo>
                  <a:pt x="4" y="73"/>
                </a:moveTo>
                <a:lnTo>
                  <a:pt x="68" y="16"/>
                </a:lnTo>
                <a:lnTo>
                  <a:pt x="21" y="16"/>
                </a:lnTo>
                <a:lnTo>
                  <a:pt x="26" y="0"/>
                </a:lnTo>
                <a:lnTo>
                  <a:pt x="99" y="0"/>
                </a:lnTo>
                <a:lnTo>
                  <a:pt x="95" y="14"/>
                </a:lnTo>
                <a:lnTo>
                  <a:pt x="31" y="71"/>
                </a:lnTo>
                <a:lnTo>
                  <a:pt x="81" y="71"/>
                </a:lnTo>
                <a:lnTo>
                  <a:pt x="76" y="87"/>
                </a:lnTo>
                <a:lnTo>
                  <a:pt x="0" y="87"/>
                </a:lnTo>
                <a:lnTo>
                  <a:pt x="4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5" name="Freeform 30">
            <a:extLst>
              <a:ext uri="{FF2B5EF4-FFF2-40B4-BE49-F238E27FC236}">
                <a16:creationId xmlns:a16="http://schemas.microsoft.com/office/drawing/2014/main" id="{9DBA2DD0-34BA-4181-8367-D8E513EDB4EB}"/>
              </a:ext>
            </a:extLst>
          </p:cNvPr>
          <p:cNvSpPr>
            <a:spLocks/>
          </p:cNvSpPr>
          <p:nvPr/>
        </p:nvSpPr>
        <p:spPr bwMode="auto">
          <a:xfrm>
            <a:off x="4443805" y="5224213"/>
            <a:ext cx="168063" cy="172647"/>
          </a:xfrm>
          <a:custGeom>
            <a:avLst/>
            <a:gdLst>
              <a:gd name="T0" fmla="*/ 0 w 91"/>
              <a:gd name="T1" fmla="*/ 88 h 93"/>
              <a:gd name="T2" fmla="*/ 9 w 91"/>
              <a:gd name="T3" fmla="*/ 76 h 93"/>
              <a:gd name="T4" fmla="*/ 18 w 91"/>
              <a:gd name="T5" fmla="*/ 79 h 93"/>
              <a:gd name="T6" fmla="*/ 30 w 91"/>
              <a:gd name="T7" fmla="*/ 71 h 93"/>
              <a:gd name="T8" fmla="*/ 20 w 91"/>
              <a:gd name="T9" fmla="*/ 0 h 93"/>
              <a:gd name="T10" fmla="*/ 36 w 91"/>
              <a:gd name="T11" fmla="*/ 0 h 93"/>
              <a:gd name="T12" fmla="*/ 42 w 91"/>
              <a:gd name="T13" fmla="*/ 53 h 93"/>
              <a:gd name="T14" fmla="*/ 74 w 91"/>
              <a:gd name="T15" fmla="*/ 0 h 93"/>
              <a:gd name="T16" fmla="*/ 91 w 91"/>
              <a:gd name="T17" fmla="*/ 0 h 93"/>
              <a:gd name="T18" fmla="*/ 45 w 91"/>
              <a:gd name="T19" fmla="*/ 73 h 93"/>
              <a:gd name="T20" fmla="*/ 16 w 91"/>
              <a:gd name="T21" fmla="*/ 93 h 93"/>
              <a:gd name="T22" fmla="*/ 0 w 91"/>
              <a:gd name="T23" fmla="*/ 88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1" h="93">
                <a:moveTo>
                  <a:pt x="0" y="88"/>
                </a:moveTo>
                <a:cubicBezTo>
                  <a:pt x="9" y="76"/>
                  <a:pt x="9" y="76"/>
                  <a:pt x="9" y="76"/>
                </a:cubicBezTo>
                <a:cubicBezTo>
                  <a:pt x="11" y="78"/>
                  <a:pt x="15" y="79"/>
                  <a:pt x="18" y="79"/>
                </a:cubicBezTo>
                <a:cubicBezTo>
                  <a:pt x="22" y="79"/>
                  <a:pt x="25" y="78"/>
                  <a:pt x="30" y="71"/>
                </a:cubicBezTo>
                <a:cubicBezTo>
                  <a:pt x="20" y="0"/>
                  <a:pt x="20" y="0"/>
                  <a:pt x="2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42" y="53"/>
                  <a:pt x="42" y="53"/>
                  <a:pt x="42" y="53"/>
                </a:cubicBezTo>
                <a:cubicBezTo>
                  <a:pt x="74" y="0"/>
                  <a:pt x="74" y="0"/>
                  <a:pt x="74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45" y="73"/>
                  <a:pt x="45" y="73"/>
                  <a:pt x="45" y="73"/>
                </a:cubicBezTo>
                <a:cubicBezTo>
                  <a:pt x="36" y="88"/>
                  <a:pt x="28" y="93"/>
                  <a:pt x="16" y="93"/>
                </a:cubicBezTo>
                <a:cubicBezTo>
                  <a:pt x="9" y="93"/>
                  <a:pt x="4" y="91"/>
                  <a:pt x="0" y="8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6" name="Freeform 31">
            <a:extLst>
              <a:ext uri="{FF2B5EF4-FFF2-40B4-BE49-F238E27FC236}">
                <a16:creationId xmlns:a16="http://schemas.microsoft.com/office/drawing/2014/main" id="{A2F0D647-23EB-4109-8B50-8C157232E948}"/>
              </a:ext>
            </a:extLst>
          </p:cNvPr>
          <p:cNvSpPr>
            <a:spLocks/>
          </p:cNvSpPr>
          <p:nvPr/>
        </p:nvSpPr>
        <p:spPr bwMode="auto">
          <a:xfrm>
            <a:off x="4605757" y="5222685"/>
            <a:ext cx="140562" cy="134451"/>
          </a:xfrm>
          <a:custGeom>
            <a:avLst/>
            <a:gdLst>
              <a:gd name="T0" fmla="*/ 19 w 76"/>
              <a:gd name="T1" fmla="*/ 1 h 72"/>
              <a:gd name="T2" fmla="*/ 35 w 76"/>
              <a:gd name="T3" fmla="*/ 1 h 72"/>
              <a:gd name="T4" fmla="*/ 33 w 76"/>
              <a:gd name="T5" fmla="*/ 10 h 72"/>
              <a:gd name="T6" fmla="*/ 54 w 76"/>
              <a:gd name="T7" fmla="*/ 0 h 72"/>
              <a:gd name="T8" fmla="*/ 76 w 76"/>
              <a:gd name="T9" fmla="*/ 21 h 72"/>
              <a:gd name="T10" fmla="*/ 74 w 76"/>
              <a:gd name="T11" fmla="*/ 33 h 72"/>
              <a:gd name="T12" fmla="*/ 64 w 76"/>
              <a:gd name="T13" fmla="*/ 72 h 72"/>
              <a:gd name="T14" fmla="*/ 47 w 76"/>
              <a:gd name="T15" fmla="*/ 72 h 72"/>
              <a:gd name="T16" fmla="*/ 58 w 76"/>
              <a:gd name="T17" fmla="*/ 33 h 72"/>
              <a:gd name="T18" fmla="*/ 59 w 76"/>
              <a:gd name="T19" fmla="*/ 26 h 72"/>
              <a:gd name="T20" fmla="*/ 46 w 76"/>
              <a:gd name="T21" fmla="*/ 14 h 72"/>
              <a:gd name="T22" fmla="*/ 27 w 76"/>
              <a:gd name="T23" fmla="*/ 32 h 72"/>
              <a:gd name="T24" fmla="*/ 16 w 76"/>
              <a:gd name="T25" fmla="*/ 72 h 72"/>
              <a:gd name="T26" fmla="*/ 0 w 76"/>
              <a:gd name="T27" fmla="*/ 72 h 72"/>
              <a:gd name="T28" fmla="*/ 19 w 76"/>
              <a:gd name="T29" fmla="*/ 1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6" h="72">
                <a:moveTo>
                  <a:pt x="19" y="1"/>
                </a:moveTo>
                <a:cubicBezTo>
                  <a:pt x="35" y="1"/>
                  <a:pt x="35" y="1"/>
                  <a:pt x="35" y="1"/>
                </a:cubicBezTo>
                <a:cubicBezTo>
                  <a:pt x="33" y="10"/>
                  <a:pt x="33" y="10"/>
                  <a:pt x="33" y="10"/>
                </a:cubicBezTo>
                <a:cubicBezTo>
                  <a:pt x="38" y="5"/>
                  <a:pt x="45" y="0"/>
                  <a:pt x="54" y="0"/>
                </a:cubicBezTo>
                <a:cubicBezTo>
                  <a:pt x="68" y="0"/>
                  <a:pt x="76" y="8"/>
                  <a:pt x="76" y="21"/>
                </a:cubicBezTo>
                <a:cubicBezTo>
                  <a:pt x="76" y="25"/>
                  <a:pt x="75" y="29"/>
                  <a:pt x="74" y="33"/>
                </a:cubicBezTo>
                <a:cubicBezTo>
                  <a:pt x="64" y="72"/>
                  <a:pt x="64" y="72"/>
                  <a:pt x="64" y="72"/>
                </a:cubicBezTo>
                <a:cubicBezTo>
                  <a:pt x="47" y="72"/>
                  <a:pt x="47" y="72"/>
                  <a:pt x="47" y="72"/>
                </a:cubicBezTo>
                <a:cubicBezTo>
                  <a:pt x="58" y="33"/>
                  <a:pt x="58" y="33"/>
                  <a:pt x="58" y="33"/>
                </a:cubicBezTo>
                <a:cubicBezTo>
                  <a:pt x="58" y="30"/>
                  <a:pt x="59" y="28"/>
                  <a:pt x="59" y="26"/>
                </a:cubicBezTo>
                <a:cubicBezTo>
                  <a:pt x="59" y="18"/>
                  <a:pt x="54" y="14"/>
                  <a:pt x="46" y="14"/>
                </a:cubicBezTo>
                <a:cubicBezTo>
                  <a:pt x="37" y="14"/>
                  <a:pt x="30" y="22"/>
                  <a:pt x="27" y="32"/>
                </a:cubicBezTo>
                <a:cubicBezTo>
                  <a:pt x="16" y="72"/>
                  <a:pt x="16" y="72"/>
                  <a:pt x="16" y="72"/>
                </a:cubicBezTo>
                <a:cubicBezTo>
                  <a:pt x="0" y="72"/>
                  <a:pt x="0" y="72"/>
                  <a:pt x="0" y="72"/>
                </a:cubicBezTo>
                <a:lnTo>
                  <a:pt x="19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7" name="Freeform 32">
            <a:extLst>
              <a:ext uri="{FF2B5EF4-FFF2-40B4-BE49-F238E27FC236}">
                <a16:creationId xmlns:a16="http://schemas.microsoft.com/office/drawing/2014/main" id="{6C8B900D-7BE3-4EBE-911A-62D0A66DFAC7}"/>
              </a:ext>
            </a:extLst>
          </p:cNvPr>
          <p:cNvSpPr>
            <a:spLocks noEditPoints="1"/>
          </p:cNvSpPr>
          <p:nvPr/>
        </p:nvSpPr>
        <p:spPr bwMode="auto">
          <a:xfrm>
            <a:off x="4761598" y="5222685"/>
            <a:ext cx="131395" cy="137506"/>
          </a:xfrm>
          <a:custGeom>
            <a:avLst/>
            <a:gdLst>
              <a:gd name="T0" fmla="*/ 42 w 71"/>
              <a:gd name="T1" fmla="*/ 0 h 74"/>
              <a:gd name="T2" fmla="*/ 17 w 71"/>
              <a:gd name="T3" fmla="*/ 5 h 74"/>
              <a:gd name="T4" fmla="*/ 19 w 71"/>
              <a:gd name="T5" fmla="*/ 18 h 74"/>
              <a:gd name="T6" fmla="*/ 39 w 71"/>
              <a:gd name="T7" fmla="*/ 14 h 74"/>
              <a:gd name="T8" fmla="*/ 54 w 71"/>
              <a:gd name="T9" fmla="*/ 25 h 74"/>
              <a:gd name="T10" fmla="*/ 54 w 71"/>
              <a:gd name="T11" fmla="*/ 31 h 74"/>
              <a:gd name="T12" fmla="*/ 53 w 71"/>
              <a:gd name="T13" fmla="*/ 32 h 74"/>
              <a:gd name="T14" fmla="*/ 32 w 71"/>
              <a:gd name="T15" fmla="*/ 29 h 74"/>
              <a:gd name="T16" fmla="*/ 0 w 71"/>
              <a:gd name="T17" fmla="*/ 54 h 74"/>
              <a:gd name="T18" fmla="*/ 22 w 71"/>
              <a:gd name="T19" fmla="*/ 74 h 74"/>
              <a:gd name="T20" fmla="*/ 45 w 71"/>
              <a:gd name="T21" fmla="*/ 63 h 74"/>
              <a:gd name="T22" fmla="*/ 42 w 71"/>
              <a:gd name="T23" fmla="*/ 72 h 74"/>
              <a:gd name="T24" fmla="*/ 59 w 71"/>
              <a:gd name="T25" fmla="*/ 72 h 74"/>
              <a:gd name="T26" fmla="*/ 69 w 71"/>
              <a:gd name="T27" fmla="*/ 32 h 74"/>
              <a:gd name="T28" fmla="*/ 71 w 71"/>
              <a:gd name="T29" fmla="*/ 22 h 74"/>
              <a:gd name="T30" fmla="*/ 42 w 71"/>
              <a:gd name="T31" fmla="*/ 0 h 74"/>
              <a:gd name="T32" fmla="*/ 50 w 71"/>
              <a:gd name="T33" fmla="*/ 45 h 74"/>
              <a:gd name="T34" fmla="*/ 28 w 71"/>
              <a:gd name="T35" fmla="*/ 62 h 74"/>
              <a:gd name="T36" fmla="*/ 17 w 71"/>
              <a:gd name="T37" fmla="*/ 52 h 74"/>
              <a:gd name="T38" fmla="*/ 34 w 71"/>
              <a:gd name="T39" fmla="*/ 39 h 74"/>
              <a:gd name="T40" fmla="*/ 51 w 71"/>
              <a:gd name="T41" fmla="*/ 42 h 74"/>
              <a:gd name="T42" fmla="*/ 50 w 71"/>
              <a:gd name="T43" fmla="*/ 45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1" h="74">
                <a:moveTo>
                  <a:pt x="42" y="0"/>
                </a:moveTo>
                <a:cubicBezTo>
                  <a:pt x="32" y="0"/>
                  <a:pt x="24" y="2"/>
                  <a:pt x="17" y="5"/>
                </a:cubicBezTo>
                <a:cubicBezTo>
                  <a:pt x="19" y="18"/>
                  <a:pt x="19" y="18"/>
                  <a:pt x="19" y="18"/>
                </a:cubicBezTo>
                <a:cubicBezTo>
                  <a:pt x="25" y="16"/>
                  <a:pt x="32" y="14"/>
                  <a:pt x="39" y="14"/>
                </a:cubicBezTo>
                <a:cubicBezTo>
                  <a:pt x="50" y="14"/>
                  <a:pt x="54" y="19"/>
                  <a:pt x="54" y="25"/>
                </a:cubicBezTo>
                <a:cubicBezTo>
                  <a:pt x="54" y="27"/>
                  <a:pt x="54" y="28"/>
                  <a:pt x="54" y="31"/>
                </a:cubicBezTo>
                <a:cubicBezTo>
                  <a:pt x="53" y="32"/>
                  <a:pt x="53" y="32"/>
                  <a:pt x="53" y="32"/>
                </a:cubicBezTo>
                <a:cubicBezTo>
                  <a:pt x="47" y="30"/>
                  <a:pt x="40" y="29"/>
                  <a:pt x="32" y="29"/>
                </a:cubicBezTo>
                <a:cubicBezTo>
                  <a:pt x="13" y="29"/>
                  <a:pt x="0" y="38"/>
                  <a:pt x="0" y="54"/>
                </a:cubicBezTo>
                <a:cubicBezTo>
                  <a:pt x="0" y="66"/>
                  <a:pt x="10" y="74"/>
                  <a:pt x="22" y="74"/>
                </a:cubicBezTo>
                <a:cubicBezTo>
                  <a:pt x="32" y="74"/>
                  <a:pt x="39" y="70"/>
                  <a:pt x="45" y="63"/>
                </a:cubicBezTo>
                <a:cubicBezTo>
                  <a:pt x="42" y="72"/>
                  <a:pt x="42" y="72"/>
                  <a:pt x="42" y="72"/>
                </a:cubicBezTo>
                <a:cubicBezTo>
                  <a:pt x="59" y="72"/>
                  <a:pt x="59" y="72"/>
                  <a:pt x="59" y="72"/>
                </a:cubicBezTo>
                <a:cubicBezTo>
                  <a:pt x="69" y="32"/>
                  <a:pt x="69" y="32"/>
                  <a:pt x="69" y="32"/>
                </a:cubicBezTo>
                <a:cubicBezTo>
                  <a:pt x="70" y="29"/>
                  <a:pt x="71" y="25"/>
                  <a:pt x="71" y="22"/>
                </a:cubicBezTo>
                <a:cubicBezTo>
                  <a:pt x="71" y="8"/>
                  <a:pt x="61" y="0"/>
                  <a:pt x="42" y="0"/>
                </a:cubicBezTo>
                <a:close/>
                <a:moveTo>
                  <a:pt x="50" y="45"/>
                </a:moveTo>
                <a:cubicBezTo>
                  <a:pt x="47" y="54"/>
                  <a:pt x="38" y="62"/>
                  <a:pt x="28" y="62"/>
                </a:cubicBezTo>
                <a:cubicBezTo>
                  <a:pt x="21" y="62"/>
                  <a:pt x="17" y="58"/>
                  <a:pt x="17" y="52"/>
                </a:cubicBezTo>
                <a:cubicBezTo>
                  <a:pt x="17" y="45"/>
                  <a:pt x="23" y="39"/>
                  <a:pt x="34" y="39"/>
                </a:cubicBezTo>
                <a:cubicBezTo>
                  <a:pt x="41" y="39"/>
                  <a:pt x="46" y="41"/>
                  <a:pt x="51" y="42"/>
                </a:cubicBezTo>
                <a:lnTo>
                  <a:pt x="50" y="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8" name="Freeform 33">
            <a:extLst>
              <a:ext uri="{FF2B5EF4-FFF2-40B4-BE49-F238E27FC236}">
                <a16:creationId xmlns:a16="http://schemas.microsoft.com/office/drawing/2014/main" id="{38601AE6-C1DF-4704-B08E-9F11DE6CE8E8}"/>
              </a:ext>
            </a:extLst>
          </p:cNvPr>
          <p:cNvSpPr>
            <a:spLocks/>
          </p:cNvSpPr>
          <p:nvPr/>
        </p:nvSpPr>
        <p:spPr bwMode="auto">
          <a:xfrm>
            <a:off x="4975496" y="5222685"/>
            <a:ext cx="128339" cy="137506"/>
          </a:xfrm>
          <a:custGeom>
            <a:avLst/>
            <a:gdLst>
              <a:gd name="T0" fmla="*/ 0 w 69"/>
              <a:gd name="T1" fmla="*/ 61 h 74"/>
              <a:gd name="T2" fmla="*/ 10 w 69"/>
              <a:gd name="T3" fmla="*/ 51 h 74"/>
              <a:gd name="T4" fmla="*/ 33 w 69"/>
              <a:gd name="T5" fmla="*/ 61 h 74"/>
              <a:gd name="T6" fmla="*/ 44 w 69"/>
              <a:gd name="T7" fmla="*/ 53 h 74"/>
              <a:gd name="T8" fmla="*/ 34 w 69"/>
              <a:gd name="T9" fmla="*/ 44 h 74"/>
              <a:gd name="T10" fmla="*/ 14 w 69"/>
              <a:gd name="T11" fmla="*/ 23 h 74"/>
              <a:gd name="T12" fmla="*/ 41 w 69"/>
              <a:gd name="T13" fmla="*/ 0 h 74"/>
              <a:gd name="T14" fmla="*/ 69 w 69"/>
              <a:gd name="T15" fmla="*/ 10 h 74"/>
              <a:gd name="T16" fmla="*/ 60 w 69"/>
              <a:gd name="T17" fmla="*/ 20 h 74"/>
              <a:gd name="T18" fmla="*/ 40 w 69"/>
              <a:gd name="T19" fmla="*/ 12 h 74"/>
              <a:gd name="T20" fmla="*/ 29 w 69"/>
              <a:gd name="T21" fmla="*/ 20 h 74"/>
              <a:gd name="T22" fmla="*/ 41 w 69"/>
              <a:gd name="T23" fmla="*/ 30 h 74"/>
              <a:gd name="T24" fmla="*/ 60 w 69"/>
              <a:gd name="T25" fmla="*/ 50 h 74"/>
              <a:gd name="T26" fmla="*/ 32 w 69"/>
              <a:gd name="T27" fmla="*/ 74 h 74"/>
              <a:gd name="T28" fmla="*/ 0 w 69"/>
              <a:gd name="T29" fmla="*/ 6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" h="74">
                <a:moveTo>
                  <a:pt x="0" y="61"/>
                </a:moveTo>
                <a:cubicBezTo>
                  <a:pt x="10" y="51"/>
                  <a:pt x="10" y="51"/>
                  <a:pt x="10" y="51"/>
                </a:cubicBezTo>
                <a:cubicBezTo>
                  <a:pt x="18" y="59"/>
                  <a:pt x="26" y="61"/>
                  <a:pt x="33" y="61"/>
                </a:cubicBezTo>
                <a:cubicBezTo>
                  <a:pt x="39" y="61"/>
                  <a:pt x="44" y="58"/>
                  <a:pt x="44" y="53"/>
                </a:cubicBezTo>
                <a:cubicBezTo>
                  <a:pt x="44" y="49"/>
                  <a:pt x="41" y="47"/>
                  <a:pt x="34" y="44"/>
                </a:cubicBezTo>
                <a:cubicBezTo>
                  <a:pt x="22" y="39"/>
                  <a:pt x="14" y="34"/>
                  <a:pt x="14" y="23"/>
                </a:cubicBezTo>
                <a:cubicBezTo>
                  <a:pt x="14" y="10"/>
                  <a:pt x="24" y="0"/>
                  <a:pt x="41" y="0"/>
                </a:cubicBezTo>
                <a:cubicBezTo>
                  <a:pt x="53" y="0"/>
                  <a:pt x="63" y="5"/>
                  <a:pt x="69" y="10"/>
                </a:cubicBezTo>
                <a:cubicBezTo>
                  <a:pt x="60" y="20"/>
                  <a:pt x="60" y="20"/>
                  <a:pt x="60" y="20"/>
                </a:cubicBezTo>
                <a:cubicBezTo>
                  <a:pt x="53" y="15"/>
                  <a:pt x="47" y="12"/>
                  <a:pt x="40" y="12"/>
                </a:cubicBezTo>
                <a:cubicBezTo>
                  <a:pt x="33" y="12"/>
                  <a:pt x="29" y="16"/>
                  <a:pt x="29" y="20"/>
                </a:cubicBezTo>
                <a:cubicBezTo>
                  <a:pt x="29" y="24"/>
                  <a:pt x="33" y="26"/>
                  <a:pt x="41" y="30"/>
                </a:cubicBezTo>
                <a:cubicBezTo>
                  <a:pt x="51" y="34"/>
                  <a:pt x="60" y="39"/>
                  <a:pt x="60" y="50"/>
                </a:cubicBezTo>
                <a:cubicBezTo>
                  <a:pt x="60" y="64"/>
                  <a:pt x="48" y="74"/>
                  <a:pt x="32" y="74"/>
                </a:cubicBezTo>
                <a:cubicBezTo>
                  <a:pt x="21" y="74"/>
                  <a:pt x="9" y="70"/>
                  <a:pt x="0" y="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9" name="Freeform 34">
            <a:extLst>
              <a:ext uri="{FF2B5EF4-FFF2-40B4-BE49-F238E27FC236}">
                <a16:creationId xmlns:a16="http://schemas.microsoft.com/office/drawing/2014/main" id="{EC52B67D-6C5A-429D-8BF5-D81AD486D2D8}"/>
              </a:ext>
            </a:extLst>
          </p:cNvPr>
          <p:cNvSpPr>
            <a:spLocks noEditPoints="1"/>
          </p:cNvSpPr>
          <p:nvPr/>
        </p:nvSpPr>
        <p:spPr bwMode="auto">
          <a:xfrm>
            <a:off x="5106891" y="5176849"/>
            <a:ext cx="82504" cy="180286"/>
          </a:xfrm>
          <a:custGeom>
            <a:avLst/>
            <a:gdLst>
              <a:gd name="T0" fmla="*/ 24 w 54"/>
              <a:gd name="T1" fmla="*/ 31 h 118"/>
              <a:gd name="T2" fmla="*/ 44 w 54"/>
              <a:gd name="T3" fmla="*/ 31 h 118"/>
              <a:gd name="T4" fmla="*/ 21 w 54"/>
              <a:gd name="T5" fmla="*/ 118 h 118"/>
              <a:gd name="T6" fmla="*/ 0 w 54"/>
              <a:gd name="T7" fmla="*/ 118 h 118"/>
              <a:gd name="T8" fmla="*/ 24 w 54"/>
              <a:gd name="T9" fmla="*/ 31 h 118"/>
              <a:gd name="T10" fmla="*/ 32 w 54"/>
              <a:gd name="T11" fmla="*/ 0 h 118"/>
              <a:gd name="T12" fmla="*/ 54 w 54"/>
              <a:gd name="T13" fmla="*/ 0 h 118"/>
              <a:gd name="T14" fmla="*/ 48 w 54"/>
              <a:gd name="T15" fmla="*/ 18 h 118"/>
              <a:gd name="T16" fmla="*/ 27 w 54"/>
              <a:gd name="T17" fmla="*/ 18 h 118"/>
              <a:gd name="T18" fmla="*/ 32 w 54"/>
              <a:gd name="T1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4" h="118">
                <a:moveTo>
                  <a:pt x="24" y="31"/>
                </a:moveTo>
                <a:lnTo>
                  <a:pt x="44" y="31"/>
                </a:lnTo>
                <a:lnTo>
                  <a:pt x="21" y="118"/>
                </a:lnTo>
                <a:lnTo>
                  <a:pt x="0" y="118"/>
                </a:lnTo>
                <a:lnTo>
                  <a:pt x="24" y="31"/>
                </a:lnTo>
                <a:close/>
                <a:moveTo>
                  <a:pt x="32" y="0"/>
                </a:moveTo>
                <a:lnTo>
                  <a:pt x="54" y="0"/>
                </a:lnTo>
                <a:lnTo>
                  <a:pt x="48" y="18"/>
                </a:lnTo>
                <a:lnTo>
                  <a:pt x="27" y="18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0" name="Freeform 35">
            <a:extLst>
              <a:ext uri="{FF2B5EF4-FFF2-40B4-BE49-F238E27FC236}">
                <a16:creationId xmlns:a16="http://schemas.microsoft.com/office/drawing/2014/main" id="{ECD2C246-FE4F-4BF4-8056-0C8ECA9E84C6}"/>
              </a:ext>
            </a:extLst>
          </p:cNvPr>
          <p:cNvSpPr>
            <a:spLocks noEditPoints="1"/>
          </p:cNvSpPr>
          <p:nvPr/>
        </p:nvSpPr>
        <p:spPr bwMode="auto">
          <a:xfrm>
            <a:off x="5187868" y="5222685"/>
            <a:ext cx="131395" cy="175703"/>
          </a:xfrm>
          <a:custGeom>
            <a:avLst/>
            <a:gdLst>
              <a:gd name="T0" fmla="*/ 71 w 71"/>
              <a:gd name="T1" fmla="*/ 27 h 95"/>
              <a:gd name="T2" fmla="*/ 42 w 71"/>
              <a:gd name="T3" fmla="*/ 0 h 95"/>
              <a:gd name="T4" fmla="*/ 0 w 71"/>
              <a:gd name="T5" fmla="*/ 43 h 95"/>
              <a:gd name="T6" fmla="*/ 32 w 71"/>
              <a:gd name="T7" fmla="*/ 74 h 95"/>
              <a:gd name="T8" fmla="*/ 37 w 71"/>
              <a:gd name="T9" fmla="*/ 74 h 95"/>
              <a:gd name="T10" fmla="*/ 29 w 71"/>
              <a:gd name="T11" fmla="*/ 86 h 95"/>
              <a:gd name="T12" fmla="*/ 44 w 71"/>
              <a:gd name="T13" fmla="*/ 95 h 95"/>
              <a:gd name="T14" fmla="*/ 49 w 71"/>
              <a:gd name="T15" fmla="*/ 94 h 95"/>
              <a:gd name="T16" fmla="*/ 51 w 71"/>
              <a:gd name="T17" fmla="*/ 87 h 95"/>
              <a:gd name="T18" fmla="*/ 42 w 71"/>
              <a:gd name="T19" fmla="*/ 82 h 95"/>
              <a:gd name="T20" fmla="*/ 52 w 71"/>
              <a:gd name="T21" fmla="*/ 70 h 95"/>
              <a:gd name="T22" fmla="*/ 60 w 71"/>
              <a:gd name="T23" fmla="*/ 64 h 95"/>
              <a:gd name="T24" fmla="*/ 52 w 71"/>
              <a:gd name="T25" fmla="*/ 54 h 95"/>
              <a:gd name="T26" fmla="*/ 34 w 71"/>
              <a:gd name="T27" fmla="*/ 60 h 95"/>
              <a:gd name="T28" fmla="*/ 16 w 71"/>
              <a:gd name="T29" fmla="*/ 43 h 95"/>
              <a:gd name="T30" fmla="*/ 67 w 71"/>
              <a:gd name="T31" fmla="*/ 43 h 95"/>
              <a:gd name="T32" fmla="*/ 71 w 71"/>
              <a:gd name="T33" fmla="*/ 27 h 95"/>
              <a:gd name="T34" fmla="*/ 54 w 71"/>
              <a:gd name="T35" fmla="*/ 31 h 95"/>
              <a:gd name="T36" fmla="*/ 17 w 71"/>
              <a:gd name="T37" fmla="*/ 31 h 95"/>
              <a:gd name="T38" fmla="*/ 41 w 71"/>
              <a:gd name="T39" fmla="*/ 13 h 95"/>
              <a:gd name="T40" fmla="*/ 55 w 71"/>
              <a:gd name="T41" fmla="*/ 27 h 95"/>
              <a:gd name="T42" fmla="*/ 54 w 71"/>
              <a:gd name="T43" fmla="*/ 31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1" h="95">
                <a:moveTo>
                  <a:pt x="71" y="27"/>
                </a:moveTo>
                <a:cubicBezTo>
                  <a:pt x="71" y="12"/>
                  <a:pt x="60" y="0"/>
                  <a:pt x="42" y="0"/>
                </a:cubicBezTo>
                <a:cubicBezTo>
                  <a:pt x="17" y="0"/>
                  <a:pt x="0" y="22"/>
                  <a:pt x="0" y="43"/>
                </a:cubicBezTo>
                <a:cubicBezTo>
                  <a:pt x="0" y="62"/>
                  <a:pt x="13" y="74"/>
                  <a:pt x="32" y="74"/>
                </a:cubicBezTo>
                <a:cubicBezTo>
                  <a:pt x="34" y="74"/>
                  <a:pt x="35" y="74"/>
                  <a:pt x="37" y="74"/>
                </a:cubicBezTo>
                <a:cubicBezTo>
                  <a:pt x="32" y="77"/>
                  <a:pt x="29" y="81"/>
                  <a:pt x="29" y="86"/>
                </a:cubicBezTo>
                <a:cubicBezTo>
                  <a:pt x="29" y="91"/>
                  <a:pt x="35" y="94"/>
                  <a:pt x="44" y="95"/>
                </a:cubicBezTo>
                <a:cubicBezTo>
                  <a:pt x="45" y="95"/>
                  <a:pt x="47" y="95"/>
                  <a:pt x="49" y="94"/>
                </a:cubicBezTo>
                <a:cubicBezTo>
                  <a:pt x="51" y="87"/>
                  <a:pt x="51" y="87"/>
                  <a:pt x="51" y="87"/>
                </a:cubicBezTo>
                <a:cubicBezTo>
                  <a:pt x="45" y="86"/>
                  <a:pt x="42" y="85"/>
                  <a:pt x="42" y="82"/>
                </a:cubicBezTo>
                <a:cubicBezTo>
                  <a:pt x="42" y="79"/>
                  <a:pt x="45" y="75"/>
                  <a:pt x="52" y="70"/>
                </a:cubicBezTo>
                <a:cubicBezTo>
                  <a:pt x="60" y="64"/>
                  <a:pt x="60" y="64"/>
                  <a:pt x="60" y="64"/>
                </a:cubicBezTo>
                <a:cubicBezTo>
                  <a:pt x="52" y="54"/>
                  <a:pt x="52" y="54"/>
                  <a:pt x="52" y="54"/>
                </a:cubicBezTo>
                <a:cubicBezTo>
                  <a:pt x="46" y="58"/>
                  <a:pt x="41" y="60"/>
                  <a:pt x="34" y="60"/>
                </a:cubicBezTo>
                <a:cubicBezTo>
                  <a:pt x="22" y="60"/>
                  <a:pt x="16" y="53"/>
                  <a:pt x="16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9" y="37"/>
                  <a:pt x="71" y="32"/>
                  <a:pt x="71" y="27"/>
                </a:cubicBezTo>
                <a:close/>
                <a:moveTo>
                  <a:pt x="54" y="31"/>
                </a:moveTo>
                <a:cubicBezTo>
                  <a:pt x="17" y="31"/>
                  <a:pt x="17" y="31"/>
                  <a:pt x="17" y="31"/>
                </a:cubicBezTo>
                <a:cubicBezTo>
                  <a:pt x="21" y="21"/>
                  <a:pt x="30" y="13"/>
                  <a:pt x="41" y="13"/>
                </a:cubicBezTo>
                <a:cubicBezTo>
                  <a:pt x="51" y="13"/>
                  <a:pt x="55" y="19"/>
                  <a:pt x="55" y="27"/>
                </a:cubicBezTo>
                <a:cubicBezTo>
                  <a:pt x="55" y="29"/>
                  <a:pt x="55" y="30"/>
                  <a:pt x="54" y="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1" name="Freeform 36">
            <a:extLst>
              <a:ext uri="{FF2B5EF4-FFF2-40B4-BE49-F238E27FC236}">
                <a16:creationId xmlns:a16="http://schemas.microsoft.com/office/drawing/2014/main" id="{73288119-A813-442F-BA4C-77B54943A2C4}"/>
              </a:ext>
            </a:extLst>
          </p:cNvPr>
          <p:cNvSpPr>
            <a:spLocks noEditPoints="1"/>
          </p:cNvSpPr>
          <p:nvPr/>
        </p:nvSpPr>
        <p:spPr bwMode="auto">
          <a:xfrm>
            <a:off x="3902947" y="5520615"/>
            <a:ext cx="140562" cy="139035"/>
          </a:xfrm>
          <a:custGeom>
            <a:avLst/>
            <a:gdLst>
              <a:gd name="T0" fmla="*/ 41 w 75"/>
              <a:gd name="T1" fmla="*/ 0 h 75"/>
              <a:gd name="T2" fmla="*/ 0 w 75"/>
              <a:gd name="T3" fmla="*/ 42 h 75"/>
              <a:gd name="T4" fmla="*/ 33 w 75"/>
              <a:gd name="T5" fmla="*/ 75 h 75"/>
              <a:gd name="T6" fmla="*/ 75 w 75"/>
              <a:gd name="T7" fmla="*/ 33 h 75"/>
              <a:gd name="T8" fmla="*/ 41 w 75"/>
              <a:gd name="T9" fmla="*/ 0 h 75"/>
              <a:gd name="T10" fmla="*/ 34 w 75"/>
              <a:gd name="T11" fmla="*/ 61 h 75"/>
              <a:gd name="T12" fmla="*/ 16 w 75"/>
              <a:gd name="T13" fmla="*/ 42 h 75"/>
              <a:gd name="T14" fmla="*/ 40 w 75"/>
              <a:gd name="T15" fmla="*/ 15 h 75"/>
              <a:gd name="T16" fmla="*/ 58 w 75"/>
              <a:gd name="T17" fmla="*/ 33 h 75"/>
              <a:gd name="T18" fmla="*/ 34 w 75"/>
              <a:gd name="T19" fmla="*/ 61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5" h="75">
                <a:moveTo>
                  <a:pt x="41" y="0"/>
                </a:moveTo>
                <a:cubicBezTo>
                  <a:pt x="18" y="0"/>
                  <a:pt x="0" y="20"/>
                  <a:pt x="0" y="42"/>
                </a:cubicBezTo>
                <a:cubicBezTo>
                  <a:pt x="0" y="61"/>
                  <a:pt x="13" y="75"/>
                  <a:pt x="33" y="75"/>
                </a:cubicBezTo>
                <a:cubicBezTo>
                  <a:pt x="56" y="75"/>
                  <a:pt x="75" y="55"/>
                  <a:pt x="75" y="33"/>
                </a:cubicBezTo>
                <a:cubicBezTo>
                  <a:pt x="75" y="14"/>
                  <a:pt x="61" y="0"/>
                  <a:pt x="41" y="0"/>
                </a:cubicBezTo>
                <a:close/>
                <a:moveTo>
                  <a:pt x="34" y="61"/>
                </a:moveTo>
                <a:cubicBezTo>
                  <a:pt x="23" y="61"/>
                  <a:pt x="16" y="54"/>
                  <a:pt x="16" y="42"/>
                </a:cubicBezTo>
                <a:cubicBezTo>
                  <a:pt x="16" y="29"/>
                  <a:pt x="26" y="15"/>
                  <a:pt x="40" y="15"/>
                </a:cubicBezTo>
                <a:cubicBezTo>
                  <a:pt x="51" y="15"/>
                  <a:pt x="58" y="21"/>
                  <a:pt x="58" y="33"/>
                </a:cubicBezTo>
                <a:cubicBezTo>
                  <a:pt x="58" y="46"/>
                  <a:pt x="48" y="61"/>
                  <a:pt x="34" y="6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2" name="Freeform 37">
            <a:extLst>
              <a:ext uri="{FF2B5EF4-FFF2-40B4-BE49-F238E27FC236}">
                <a16:creationId xmlns:a16="http://schemas.microsoft.com/office/drawing/2014/main" id="{E26F7648-C3E9-4ED9-955A-687918B49193}"/>
              </a:ext>
            </a:extLst>
          </p:cNvPr>
          <p:cNvSpPr>
            <a:spLocks noEditPoints="1"/>
          </p:cNvSpPr>
          <p:nvPr/>
        </p:nvSpPr>
        <p:spPr bwMode="auto">
          <a:xfrm>
            <a:off x="4064899" y="5474780"/>
            <a:ext cx="168063" cy="184870"/>
          </a:xfrm>
          <a:custGeom>
            <a:avLst/>
            <a:gdLst>
              <a:gd name="T0" fmla="*/ 74 w 90"/>
              <a:gd name="T1" fmla="*/ 0 h 100"/>
              <a:gd name="T2" fmla="*/ 63 w 90"/>
              <a:gd name="T3" fmla="*/ 40 h 100"/>
              <a:gd name="T4" fmla="*/ 39 w 90"/>
              <a:gd name="T5" fmla="*/ 25 h 100"/>
              <a:gd name="T6" fmla="*/ 0 w 90"/>
              <a:gd name="T7" fmla="*/ 69 h 100"/>
              <a:gd name="T8" fmla="*/ 27 w 90"/>
              <a:gd name="T9" fmla="*/ 100 h 100"/>
              <a:gd name="T10" fmla="*/ 50 w 90"/>
              <a:gd name="T11" fmla="*/ 89 h 100"/>
              <a:gd name="T12" fmla="*/ 48 w 90"/>
              <a:gd name="T13" fmla="*/ 98 h 100"/>
              <a:gd name="T14" fmla="*/ 64 w 90"/>
              <a:gd name="T15" fmla="*/ 98 h 100"/>
              <a:gd name="T16" fmla="*/ 90 w 90"/>
              <a:gd name="T17" fmla="*/ 0 h 100"/>
              <a:gd name="T18" fmla="*/ 74 w 90"/>
              <a:gd name="T19" fmla="*/ 0 h 100"/>
              <a:gd name="T20" fmla="*/ 34 w 90"/>
              <a:gd name="T21" fmla="*/ 86 h 100"/>
              <a:gd name="T22" fmla="*/ 17 w 90"/>
              <a:gd name="T23" fmla="*/ 68 h 100"/>
              <a:gd name="T24" fmla="*/ 41 w 90"/>
              <a:gd name="T25" fmla="*/ 39 h 100"/>
              <a:gd name="T26" fmla="*/ 59 w 90"/>
              <a:gd name="T27" fmla="*/ 57 h 100"/>
              <a:gd name="T28" fmla="*/ 34 w 90"/>
              <a:gd name="T29" fmla="*/ 86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0" h="100">
                <a:moveTo>
                  <a:pt x="74" y="0"/>
                </a:moveTo>
                <a:cubicBezTo>
                  <a:pt x="63" y="40"/>
                  <a:pt x="63" y="40"/>
                  <a:pt x="63" y="40"/>
                </a:cubicBezTo>
                <a:cubicBezTo>
                  <a:pt x="59" y="32"/>
                  <a:pt x="52" y="25"/>
                  <a:pt x="39" y="25"/>
                </a:cubicBezTo>
                <a:cubicBezTo>
                  <a:pt x="19" y="25"/>
                  <a:pt x="0" y="44"/>
                  <a:pt x="0" y="69"/>
                </a:cubicBezTo>
                <a:cubicBezTo>
                  <a:pt x="0" y="88"/>
                  <a:pt x="12" y="100"/>
                  <a:pt x="27" y="100"/>
                </a:cubicBezTo>
                <a:cubicBezTo>
                  <a:pt x="37" y="100"/>
                  <a:pt x="44" y="95"/>
                  <a:pt x="50" y="89"/>
                </a:cubicBezTo>
                <a:cubicBezTo>
                  <a:pt x="48" y="98"/>
                  <a:pt x="48" y="98"/>
                  <a:pt x="48" y="98"/>
                </a:cubicBezTo>
                <a:cubicBezTo>
                  <a:pt x="64" y="98"/>
                  <a:pt x="64" y="98"/>
                  <a:pt x="64" y="98"/>
                </a:cubicBezTo>
                <a:cubicBezTo>
                  <a:pt x="90" y="0"/>
                  <a:pt x="90" y="0"/>
                  <a:pt x="90" y="0"/>
                </a:cubicBezTo>
                <a:lnTo>
                  <a:pt x="74" y="0"/>
                </a:lnTo>
                <a:close/>
                <a:moveTo>
                  <a:pt x="34" y="86"/>
                </a:moveTo>
                <a:cubicBezTo>
                  <a:pt x="23" y="86"/>
                  <a:pt x="17" y="79"/>
                  <a:pt x="17" y="68"/>
                </a:cubicBezTo>
                <a:cubicBezTo>
                  <a:pt x="17" y="52"/>
                  <a:pt x="28" y="39"/>
                  <a:pt x="41" y="39"/>
                </a:cubicBezTo>
                <a:cubicBezTo>
                  <a:pt x="52" y="39"/>
                  <a:pt x="59" y="47"/>
                  <a:pt x="59" y="57"/>
                </a:cubicBezTo>
                <a:cubicBezTo>
                  <a:pt x="59" y="72"/>
                  <a:pt x="47" y="86"/>
                  <a:pt x="34" y="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3" name="Freeform 38">
            <a:extLst>
              <a:ext uri="{FF2B5EF4-FFF2-40B4-BE49-F238E27FC236}">
                <a16:creationId xmlns:a16="http://schemas.microsoft.com/office/drawing/2014/main" id="{598BF375-74D7-4B0A-A6C0-9F6E48F0E3C5}"/>
              </a:ext>
            </a:extLst>
          </p:cNvPr>
          <p:cNvSpPr>
            <a:spLocks/>
          </p:cNvSpPr>
          <p:nvPr/>
        </p:nvSpPr>
        <p:spPr bwMode="auto">
          <a:xfrm>
            <a:off x="4315466" y="5479363"/>
            <a:ext cx="174175" cy="180286"/>
          </a:xfrm>
          <a:custGeom>
            <a:avLst/>
            <a:gdLst>
              <a:gd name="T0" fmla="*/ 0 w 94"/>
              <a:gd name="T1" fmla="*/ 57 h 98"/>
              <a:gd name="T2" fmla="*/ 57 w 94"/>
              <a:gd name="T3" fmla="*/ 0 h 98"/>
              <a:gd name="T4" fmla="*/ 94 w 94"/>
              <a:gd name="T5" fmla="*/ 20 h 98"/>
              <a:gd name="T6" fmla="*/ 80 w 94"/>
              <a:gd name="T7" fmla="*/ 30 h 98"/>
              <a:gd name="T8" fmla="*/ 55 w 94"/>
              <a:gd name="T9" fmla="*/ 15 h 98"/>
              <a:gd name="T10" fmla="*/ 18 w 94"/>
              <a:gd name="T11" fmla="*/ 57 h 98"/>
              <a:gd name="T12" fmla="*/ 43 w 94"/>
              <a:gd name="T13" fmla="*/ 82 h 98"/>
              <a:gd name="T14" fmla="*/ 68 w 94"/>
              <a:gd name="T15" fmla="*/ 72 h 98"/>
              <a:gd name="T16" fmla="*/ 79 w 94"/>
              <a:gd name="T17" fmla="*/ 83 h 98"/>
              <a:gd name="T18" fmla="*/ 43 w 94"/>
              <a:gd name="T19" fmla="*/ 98 h 98"/>
              <a:gd name="T20" fmla="*/ 0 w 94"/>
              <a:gd name="T21" fmla="*/ 57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4" h="98">
                <a:moveTo>
                  <a:pt x="0" y="57"/>
                </a:moveTo>
                <a:cubicBezTo>
                  <a:pt x="0" y="27"/>
                  <a:pt x="26" y="0"/>
                  <a:pt x="57" y="0"/>
                </a:cubicBezTo>
                <a:cubicBezTo>
                  <a:pt x="75" y="0"/>
                  <a:pt x="87" y="8"/>
                  <a:pt x="94" y="20"/>
                </a:cubicBezTo>
                <a:cubicBezTo>
                  <a:pt x="80" y="30"/>
                  <a:pt x="80" y="30"/>
                  <a:pt x="80" y="30"/>
                </a:cubicBezTo>
                <a:cubicBezTo>
                  <a:pt x="75" y="21"/>
                  <a:pt x="68" y="15"/>
                  <a:pt x="55" y="15"/>
                </a:cubicBezTo>
                <a:cubicBezTo>
                  <a:pt x="35" y="15"/>
                  <a:pt x="18" y="35"/>
                  <a:pt x="18" y="57"/>
                </a:cubicBezTo>
                <a:cubicBezTo>
                  <a:pt x="18" y="72"/>
                  <a:pt x="28" y="82"/>
                  <a:pt x="43" y="82"/>
                </a:cubicBezTo>
                <a:cubicBezTo>
                  <a:pt x="54" y="82"/>
                  <a:pt x="61" y="78"/>
                  <a:pt x="68" y="72"/>
                </a:cubicBezTo>
                <a:cubicBezTo>
                  <a:pt x="79" y="83"/>
                  <a:pt x="79" y="83"/>
                  <a:pt x="79" y="83"/>
                </a:cubicBezTo>
                <a:cubicBezTo>
                  <a:pt x="70" y="91"/>
                  <a:pt x="59" y="98"/>
                  <a:pt x="43" y="98"/>
                </a:cubicBezTo>
                <a:cubicBezTo>
                  <a:pt x="19" y="98"/>
                  <a:pt x="0" y="82"/>
                  <a:pt x="0" y="57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4" name="Freeform 39">
            <a:extLst>
              <a:ext uri="{FF2B5EF4-FFF2-40B4-BE49-F238E27FC236}">
                <a16:creationId xmlns:a16="http://schemas.microsoft.com/office/drawing/2014/main" id="{9AF42975-1F8C-4A38-8DDF-8BAD4B42610E}"/>
              </a:ext>
            </a:extLst>
          </p:cNvPr>
          <p:cNvSpPr>
            <a:spLocks noEditPoints="1"/>
          </p:cNvSpPr>
          <p:nvPr/>
        </p:nvSpPr>
        <p:spPr bwMode="auto">
          <a:xfrm>
            <a:off x="4482002" y="5474780"/>
            <a:ext cx="82504" cy="181814"/>
          </a:xfrm>
          <a:custGeom>
            <a:avLst/>
            <a:gdLst>
              <a:gd name="T0" fmla="*/ 23 w 54"/>
              <a:gd name="T1" fmla="*/ 33 h 119"/>
              <a:gd name="T2" fmla="*/ 44 w 54"/>
              <a:gd name="T3" fmla="*/ 33 h 119"/>
              <a:gd name="T4" fmla="*/ 21 w 54"/>
              <a:gd name="T5" fmla="*/ 119 h 119"/>
              <a:gd name="T6" fmla="*/ 0 w 54"/>
              <a:gd name="T7" fmla="*/ 119 h 119"/>
              <a:gd name="T8" fmla="*/ 23 w 54"/>
              <a:gd name="T9" fmla="*/ 33 h 119"/>
              <a:gd name="T10" fmla="*/ 32 w 54"/>
              <a:gd name="T11" fmla="*/ 0 h 119"/>
              <a:gd name="T12" fmla="*/ 54 w 54"/>
              <a:gd name="T13" fmla="*/ 0 h 119"/>
              <a:gd name="T14" fmla="*/ 48 w 54"/>
              <a:gd name="T15" fmla="*/ 20 h 119"/>
              <a:gd name="T16" fmla="*/ 27 w 54"/>
              <a:gd name="T17" fmla="*/ 20 h 119"/>
              <a:gd name="T18" fmla="*/ 32 w 54"/>
              <a:gd name="T19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4" h="119">
                <a:moveTo>
                  <a:pt x="23" y="33"/>
                </a:moveTo>
                <a:lnTo>
                  <a:pt x="44" y="33"/>
                </a:lnTo>
                <a:lnTo>
                  <a:pt x="21" y="119"/>
                </a:lnTo>
                <a:lnTo>
                  <a:pt x="0" y="119"/>
                </a:lnTo>
                <a:lnTo>
                  <a:pt x="23" y="33"/>
                </a:lnTo>
                <a:close/>
                <a:moveTo>
                  <a:pt x="32" y="0"/>
                </a:moveTo>
                <a:lnTo>
                  <a:pt x="54" y="0"/>
                </a:lnTo>
                <a:lnTo>
                  <a:pt x="48" y="20"/>
                </a:lnTo>
                <a:lnTo>
                  <a:pt x="27" y="20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5" name="Freeform 40">
            <a:extLst>
              <a:ext uri="{FF2B5EF4-FFF2-40B4-BE49-F238E27FC236}">
                <a16:creationId xmlns:a16="http://schemas.microsoft.com/office/drawing/2014/main" id="{ECEB4D6F-605E-4EBB-8344-0C4D04176627}"/>
              </a:ext>
            </a:extLst>
          </p:cNvPr>
          <p:cNvSpPr>
            <a:spLocks noEditPoints="1"/>
          </p:cNvSpPr>
          <p:nvPr/>
        </p:nvSpPr>
        <p:spPr bwMode="auto">
          <a:xfrm>
            <a:off x="4562977" y="5520615"/>
            <a:ext cx="131395" cy="139035"/>
          </a:xfrm>
          <a:custGeom>
            <a:avLst/>
            <a:gdLst>
              <a:gd name="T0" fmla="*/ 71 w 71"/>
              <a:gd name="T1" fmla="*/ 28 h 75"/>
              <a:gd name="T2" fmla="*/ 42 w 71"/>
              <a:gd name="T3" fmla="*/ 0 h 75"/>
              <a:gd name="T4" fmla="*/ 0 w 71"/>
              <a:gd name="T5" fmla="*/ 44 h 75"/>
              <a:gd name="T6" fmla="*/ 33 w 71"/>
              <a:gd name="T7" fmla="*/ 75 h 75"/>
              <a:gd name="T8" fmla="*/ 60 w 71"/>
              <a:gd name="T9" fmla="*/ 65 h 75"/>
              <a:gd name="T10" fmla="*/ 52 w 71"/>
              <a:gd name="T11" fmla="*/ 54 h 75"/>
              <a:gd name="T12" fmla="*/ 34 w 71"/>
              <a:gd name="T13" fmla="*/ 61 h 75"/>
              <a:gd name="T14" fmla="*/ 16 w 71"/>
              <a:gd name="T15" fmla="*/ 43 h 75"/>
              <a:gd name="T16" fmla="*/ 67 w 71"/>
              <a:gd name="T17" fmla="*/ 43 h 75"/>
              <a:gd name="T18" fmla="*/ 71 w 71"/>
              <a:gd name="T19" fmla="*/ 28 h 75"/>
              <a:gd name="T20" fmla="*/ 54 w 71"/>
              <a:gd name="T21" fmla="*/ 32 h 75"/>
              <a:gd name="T22" fmla="*/ 17 w 71"/>
              <a:gd name="T23" fmla="*/ 32 h 75"/>
              <a:gd name="T24" fmla="*/ 41 w 71"/>
              <a:gd name="T25" fmla="*/ 14 h 75"/>
              <a:gd name="T26" fmla="*/ 55 w 71"/>
              <a:gd name="T27" fmla="*/ 27 h 75"/>
              <a:gd name="T28" fmla="*/ 54 w 71"/>
              <a:gd name="T29" fmla="*/ 32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1" h="75">
                <a:moveTo>
                  <a:pt x="71" y="28"/>
                </a:moveTo>
                <a:cubicBezTo>
                  <a:pt x="71" y="13"/>
                  <a:pt x="60" y="0"/>
                  <a:pt x="42" y="0"/>
                </a:cubicBezTo>
                <a:cubicBezTo>
                  <a:pt x="17" y="0"/>
                  <a:pt x="0" y="22"/>
                  <a:pt x="0" y="44"/>
                </a:cubicBezTo>
                <a:cubicBezTo>
                  <a:pt x="0" y="63"/>
                  <a:pt x="13" y="75"/>
                  <a:pt x="33" y="75"/>
                </a:cubicBezTo>
                <a:cubicBezTo>
                  <a:pt x="45" y="75"/>
                  <a:pt x="53" y="70"/>
                  <a:pt x="60" y="65"/>
                </a:cubicBezTo>
                <a:cubicBezTo>
                  <a:pt x="52" y="54"/>
                  <a:pt x="52" y="54"/>
                  <a:pt x="52" y="54"/>
                </a:cubicBezTo>
                <a:cubicBezTo>
                  <a:pt x="46" y="59"/>
                  <a:pt x="41" y="61"/>
                  <a:pt x="34" y="61"/>
                </a:cubicBezTo>
                <a:cubicBezTo>
                  <a:pt x="22" y="61"/>
                  <a:pt x="16" y="54"/>
                  <a:pt x="16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9" y="38"/>
                  <a:pt x="71" y="33"/>
                  <a:pt x="71" y="28"/>
                </a:cubicBezTo>
                <a:close/>
                <a:moveTo>
                  <a:pt x="54" y="32"/>
                </a:moveTo>
                <a:cubicBezTo>
                  <a:pt x="17" y="32"/>
                  <a:pt x="17" y="32"/>
                  <a:pt x="17" y="32"/>
                </a:cubicBezTo>
                <a:cubicBezTo>
                  <a:pt x="21" y="22"/>
                  <a:pt x="30" y="14"/>
                  <a:pt x="41" y="14"/>
                </a:cubicBezTo>
                <a:cubicBezTo>
                  <a:pt x="51" y="14"/>
                  <a:pt x="55" y="20"/>
                  <a:pt x="55" y="27"/>
                </a:cubicBezTo>
                <a:cubicBezTo>
                  <a:pt x="55" y="29"/>
                  <a:pt x="55" y="31"/>
                  <a:pt x="54" y="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6" name="Freeform 41">
            <a:extLst>
              <a:ext uri="{FF2B5EF4-FFF2-40B4-BE49-F238E27FC236}">
                <a16:creationId xmlns:a16="http://schemas.microsoft.com/office/drawing/2014/main" id="{665F9E09-ADB4-4513-A020-3D0F4A3190CC}"/>
              </a:ext>
            </a:extLst>
          </p:cNvPr>
          <p:cNvSpPr>
            <a:spLocks noEditPoints="1"/>
          </p:cNvSpPr>
          <p:nvPr/>
        </p:nvSpPr>
        <p:spPr bwMode="auto">
          <a:xfrm>
            <a:off x="4703539" y="5474780"/>
            <a:ext cx="154313" cy="184870"/>
          </a:xfrm>
          <a:custGeom>
            <a:avLst/>
            <a:gdLst>
              <a:gd name="T0" fmla="*/ 55 w 83"/>
              <a:gd name="T1" fmla="*/ 25 h 100"/>
              <a:gd name="T2" fmla="*/ 33 w 83"/>
              <a:gd name="T3" fmla="*/ 36 h 100"/>
              <a:gd name="T4" fmla="*/ 42 w 83"/>
              <a:gd name="T5" fmla="*/ 0 h 100"/>
              <a:gd name="T6" fmla="*/ 26 w 83"/>
              <a:gd name="T7" fmla="*/ 0 h 100"/>
              <a:gd name="T8" fmla="*/ 0 w 83"/>
              <a:gd name="T9" fmla="*/ 98 h 100"/>
              <a:gd name="T10" fmla="*/ 16 w 83"/>
              <a:gd name="T11" fmla="*/ 98 h 100"/>
              <a:gd name="T12" fmla="*/ 20 w 83"/>
              <a:gd name="T13" fmla="*/ 85 h 100"/>
              <a:gd name="T14" fmla="*/ 44 w 83"/>
              <a:gd name="T15" fmla="*/ 100 h 100"/>
              <a:gd name="T16" fmla="*/ 83 w 83"/>
              <a:gd name="T17" fmla="*/ 56 h 100"/>
              <a:gd name="T18" fmla="*/ 55 w 83"/>
              <a:gd name="T19" fmla="*/ 25 h 100"/>
              <a:gd name="T20" fmla="*/ 42 w 83"/>
              <a:gd name="T21" fmla="*/ 86 h 100"/>
              <a:gd name="T22" fmla="*/ 24 w 83"/>
              <a:gd name="T23" fmla="*/ 68 h 100"/>
              <a:gd name="T24" fmla="*/ 49 w 83"/>
              <a:gd name="T25" fmla="*/ 39 h 100"/>
              <a:gd name="T26" fmla="*/ 66 w 83"/>
              <a:gd name="T27" fmla="*/ 57 h 100"/>
              <a:gd name="T28" fmla="*/ 42 w 83"/>
              <a:gd name="T29" fmla="*/ 86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3" h="100">
                <a:moveTo>
                  <a:pt x="55" y="25"/>
                </a:moveTo>
                <a:cubicBezTo>
                  <a:pt x="46" y="25"/>
                  <a:pt x="39" y="30"/>
                  <a:pt x="33" y="36"/>
                </a:cubicBezTo>
                <a:cubicBezTo>
                  <a:pt x="42" y="0"/>
                  <a:pt x="42" y="0"/>
                  <a:pt x="42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6" y="98"/>
                  <a:pt x="16" y="98"/>
                  <a:pt x="16" y="98"/>
                </a:cubicBezTo>
                <a:cubicBezTo>
                  <a:pt x="20" y="85"/>
                  <a:pt x="20" y="85"/>
                  <a:pt x="20" y="85"/>
                </a:cubicBezTo>
                <a:cubicBezTo>
                  <a:pt x="24" y="93"/>
                  <a:pt x="31" y="100"/>
                  <a:pt x="44" y="100"/>
                </a:cubicBezTo>
                <a:cubicBezTo>
                  <a:pt x="64" y="100"/>
                  <a:pt x="83" y="81"/>
                  <a:pt x="83" y="56"/>
                </a:cubicBezTo>
                <a:cubicBezTo>
                  <a:pt x="83" y="37"/>
                  <a:pt x="71" y="25"/>
                  <a:pt x="55" y="25"/>
                </a:cubicBezTo>
                <a:close/>
                <a:moveTo>
                  <a:pt x="42" y="86"/>
                </a:moveTo>
                <a:cubicBezTo>
                  <a:pt x="31" y="86"/>
                  <a:pt x="24" y="78"/>
                  <a:pt x="24" y="68"/>
                </a:cubicBezTo>
                <a:cubicBezTo>
                  <a:pt x="24" y="52"/>
                  <a:pt x="36" y="39"/>
                  <a:pt x="49" y="39"/>
                </a:cubicBezTo>
                <a:cubicBezTo>
                  <a:pt x="59" y="39"/>
                  <a:pt x="66" y="46"/>
                  <a:pt x="66" y="57"/>
                </a:cubicBezTo>
                <a:cubicBezTo>
                  <a:pt x="66" y="73"/>
                  <a:pt x="55" y="86"/>
                  <a:pt x="42" y="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7" name="Freeform 42">
            <a:extLst>
              <a:ext uri="{FF2B5EF4-FFF2-40B4-BE49-F238E27FC236}">
                <a16:creationId xmlns:a16="http://schemas.microsoft.com/office/drawing/2014/main" id="{7C00012B-E5F5-4629-8D13-C63A25D6D192}"/>
              </a:ext>
            </a:extLst>
          </p:cNvPr>
          <p:cNvSpPr>
            <a:spLocks noEditPoints="1"/>
          </p:cNvSpPr>
          <p:nvPr/>
        </p:nvSpPr>
        <p:spPr bwMode="auto">
          <a:xfrm>
            <a:off x="4873131" y="5474780"/>
            <a:ext cx="79448" cy="181814"/>
          </a:xfrm>
          <a:custGeom>
            <a:avLst/>
            <a:gdLst>
              <a:gd name="T0" fmla="*/ 23 w 52"/>
              <a:gd name="T1" fmla="*/ 33 h 119"/>
              <a:gd name="T2" fmla="*/ 43 w 52"/>
              <a:gd name="T3" fmla="*/ 33 h 119"/>
              <a:gd name="T4" fmla="*/ 19 w 52"/>
              <a:gd name="T5" fmla="*/ 119 h 119"/>
              <a:gd name="T6" fmla="*/ 0 w 52"/>
              <a:gd name="T7" fmla="*/ 119 h 119"/>
              <a:gd name="T8" fmla="*/ 23 w 52"/>
              <a:gd name="T9" fmla="*/ 33 h 119"/>
              <a:gd name="T10" fmla="*/ 30 w 52"/>
              <a:gd name="T11" fmla="*/ 0 h 119"/>
              <a:gd name="T12" fmla="*/ 52 w 52"/>
              <a:gd name="T13" fmla="*/ 0 h 119"/>
              <a:gd name="T14" fmla="*/ 47 w 52"/>
              <a:gd name="T15" fmla="*/ 20 h 119"/>
              <a:gd name="T16" fmla="*/ 26 w 52"/>
              <a:gd name="T17" fmla="*/ 20 h 119"/>
              <a:gd name="T18" fmla="*/ 30 w 52"/>
              <a:gd name="T19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2" h="119">
                <a:moveTo>
                  <a:pt x="23" y="33"/>
                </a:moveTo>
                <a:lnTo>
                  <a:pt x="43" y="33"/>
                </a:lnTo>
                <a:lnTo>
                  <a:pt x="19" y="119"/>
                </a:lnTo>
                <a:lnTo>
                  <a:pt x="0" y="119"/>
                </a:lnTo>
                <a:lnTo>
                  <a:pt x="23" y="33"/>
                </a:lnTo>
                <a:close/>
                <a:moveTo>
                  <a:pt x="30" y="0"/>
                </a:moveTo>
                <a:lnTo>
                  <a:pt x="52" y="0"/>
                </a:lnTo>
                <a:lnTo>
                  <a:pt x="47" y="20"/>
                </a:lnTo>
                <a:lnTo>
                  <a:pt x="26" y="20"/>
                </a:lnTo>
                <a:lnTo>
                  <a:pt x="3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8" name="Freeform 43">
            <a:extLst>
              <a:ext uri="{FF2B5EF4-FFF2-40B4-BE49-F238E27FC236}">
                <a16:creationId xmlns:a16="http://schemas.microsoft.com/office/drawing/2014/main" id="{C4B35666-CF21-4E55-99D4-7468935007FA}"/>
              </a:ext>
            </a:extLst>
          </p:cNvPr>
          <p:cNvSpPr>
            <a:spLocks noEditPoints="1"/>
          </p:cNvSpPr>
          <p:nvPr/>
        </p:nvSpPr>
        <p:spPr bwMode="auto">
          <a:xfrm>
            <a:off x="4952579" y="5520615"/>
            <a:ext cx="131395" cy="139035"/>
          </a:xfrm>
          <a:custGeom>
            <a:avLst/>
            <a:gdLst>
              <a:gd name="T0" fmla="*/ 70 w 70"/>
              <a:gd name="T1" fmla="*/ 28 h 75"/>
              <a:gd name="T2" fmla="*/ 42 w 70"/>
              <a:gd name="T3" fmla="*/ 0 h 75"/>
              <a:gd name="T4" fmla="*/ 0 w 70"/>
              <a:gd name="T5" fmla="*/ 44 h 75"/>
              <a:gd name="T6" fmla="*/ 32 w 70"/>
              <a:gd name="T7" fmla="*/ 75 h 75"/>
              <a:gd name="T8" fmla="*/ 60 w 70"/>
              <a:gd name="T9" fmla="*/ 65 h 75"/>
              <a:gd name="T10" fmla="*/ 52 w 70"/>
              <a:gd name="T11" fmla="*/ 54 h 75"/>
              <a:gd name="T12" fmla="*/ 34 w 70"/>
              <a:gd name="T13" fmla="*/ 61 h 75"/>
              <a:gd name="T14" fmla="*/ 15 w 70"/>
              <a:gd name="T15" fmla="*/ 43 h 75"/>
              <a:gd name="T16" fmla="*/ 67 w 70"/>
              <a:gd name="T17" fmla="*/ 43 h 75"/>
              <a:gd name="T18" fmla="*/ 70 w 70"/>
              <a:gd name="T19" fmla="*/ 28 h 75"/>
              <a:gd name="T20" fmla="*/ 54 w 70"/>
              <a:gd name="T21" fmla="*/ 32 h 75"/>
              <a:gd name="T22" fmla="*/ 17 w 70"/>
              <a:gd name="T23" fmla="*/ 32 h 75"/>
              <a:gd name="T24" fmla="*/ 40 w 70"/>
              <a:gd name="T25" fmla="*/ 14 h 75"/>
              <a:gd name="T26" fmla="*/ 55 w 70"/>
              <a:gd name="T27" fmla="*/ 27 h 75"/>
              <a:gd name="T28" fmla="*/ 54 w 70"/>
              <a:gd name="T29" fmla="*/ 32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0" h="75">
                <a:moveTo>
                  <a:pt x="70" y="28"/>
                </a:moveTo>
                <a:cubicBezTo>
                  <a:pt x="70" y="13"/>
                  <a:pt x="60" y="0"/>
                  <a:pt x="42" y="0"/>
                </a:cubicBezTo>
                <a:cubicBezTo>
                  <a:pt x="17" y="0"/>
                  <a:pt x="0" y="22"/>
                  <a:pt x="0" y="44"/>
                </a:cubicBezTo>
                <a:cubicBezTo>
                  <a:pt x="0" y="63"/>
                  <a:pt x="12" y="75"/>
                  <a:pt x="32" y="75"/>
                </a:cubicBezTo>
                <a:cubicBezTo>
                  <a:pt x="44" y="75"/>
                  <a:pt x="53" y="70"/>
                  <a:pt x="60" y="65"/>
                </a:cubicBezTo>
                <a:cubicBezTo>
                  <a:pt x="52" y="54"/>
                  <a:pt x="52" y="54"/>
                  <a:pt x="52" y="54"/>
                </a:cubicBezTo>
                <a:cubicBezTo>
                  <a:pt x="46" y="59"/>
                  <a:pt x="41" y="61"/>
                  <a:pt x="34" y="61"/>
                </a:cubicBezTo>
                <a:cubicBezTo>
                  <a:pt x="22" y="61"/>
                  <a:pt x="15" y="54"/>
                  <a:pt x="15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9" y="38"/>
                  <a:pt x="70" y="33"/>
                  <a:pt x="70" y="28"/>
                </a:cubicBezTo>
                <a:close/>
                <a:moveTo>
                  <a:pt x="54" y="32"/>
                </a:moveTo>
                <a:cubicBezTo>
                  <a:pt x="17" y="32"/>
                  <a:pt x="17" y="32"/>
                  <a:pt x="17" y="32"/>
                </a:cubicBezTo>
                <a:cubicBezTo>
                  <a:pt x="21" y="22"/>
                  <a:pt x="29" y="14"/>
                  <a:pt x="40" y="14"/>
                </a:cubicBezTo>
                <a:cubicBezTo>
                  <a:pt x="50" y="14"/>
                  <a:pt x="55" y="20"/>
                  <a:pt x="55" y="27"/>
                </a:cubicBezTo>
                <a:cubicBezTo>
                  <a:pt x="55" y="29"/>
                  <a:pt x="54" y="31"/>
                  <a:pt x="54" y="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9" name="Line 44">
            <a:extLst>
              <a:ext uri="{FF2B5EF4-FFF2-40B4-BE49-F238E27FC236}">
                <a16:creationId xmlns:a16="http://schemas.microsoft.com/office/drawing/2014/main" id="{4F6AE57C-90D8-408A-94F0-3FF4ACD28C81}"/>
              </a:ext>
            </a:extLst>
          </p:cNvPr>
          <p:cNvSpPr>
            <a:spLocks noChangeShapeType="1"/>
          </p:cNvSpPr>
          <p:nvPr/>
        </p:nvSpPr>
        <p:spPr bwMode="auto">
          <a:xfrm>
            <a:off x="3890724" y="4484735"/>
            <a:ext cx="826566" cy="4584"/>
          </a:xfrm>
          <a:prstGeom prst="line">
            <a:avLst/>
          </a:prstGeom>
          <a:solidFill>
            <a:schemeClr val="accent6"/>
          </a:solidFill>
          <a:ln w="333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0" name="Freeform 45">
            <a:extLst>
              <a:ext uri="{FF2B5EF4-FFF2-40B4-BE49-F238E27FC236}">
                <a16:creationId xmlns:a16="http://schemas.microsoft.com/office/drawing/2014/main" id="{ACA6BD02-7A24-4E1C-80D7-AB8DF610C820}"/>
              </a:ext>
            </a:extLst>
          </p:cNvPr>
          <p:cNvSpPr>
            <a:spLocks/>
          </p:cNvSpPr>
          <p:nvPr/>
        </p:nvSpPr>
        <p:spPr bwMode="auto">
          <a:xfrm>
            <a:off x="3890724" y="4881975"/>
            <a:ext cx="262790" cy="175703"/>
          </a:xfrm>
          <a:custGeom>
            <a:avLst/>
            <a:gdLst>
              <a:gd name="T0" fmla="*/ 0 w 172"/>
              <a:gd name="T1" fmla="*/ 0 h 115"/>
              <a:gd name="T2" fmla="*/ 21 w 172"/>
              <a:gd name="T3" fmla="*/ 0 h 115"/>
              <a:gd name="T4" fmla="*/ 25 w 172"/>
              <a:gd name="T5" fmla="*/ 85 h 115"/>
              <a:gd name="T6" fmla="*/ 75 w 172"/>
              <a:gd name="T7" fmla="*/ 0 h 115"/>
              <a:gd name="T8" fmla="*/ 94 w 172"/>
              <a:gd name="T9" fmla="*/ 0 h 115"/>
              <a:gd name="T10" fmla="*/ 99 w 172"/>
              <a:gd name="T11" fmla="*/ 85 h 115"/>
              <a:gd name="T12" fmla="*/ 148 w 172"/>
              <a:gd name="T13" fmla="*/ 0 h 115"/>
              <a:gd name="T14" fmla="*/ 172 w 172"/>
              <a:gd name="T15" fmla="*/ 0 h 115"/>
              <a:gd name="T16" fmla="*/ 101 w 172"/>
              <a:gd name="T17" fmla="*/ 115 h 115"/>
              <a:gd name="T18" fmla="*/ 83 w 172"/>
              <a:gd name="T19" fmla="*/ 115 h 115"/>
              <a:gd name="T20" fmla="*/ 77 w 172"/>
              <a:gd name="T21" fmla="*/ 34 h 115"/>
              <a:gd name="T22" fmla="*/ 27 w 172"/>
              <a:gd name="T23" fmla="*/ 115 h 115"/>
              <a:gd name="T24" fmla="*/ 8 w 172"/>
              <a:gd name="T25" fmla="*/ 115 h 115"/>
              <a:gd name="T26" fmla="*/ 0 w 172"/>
              <a:gd name="T27" fmla="*/ 0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2" h="115">
                <a:moveTo>
                  <a:pt x="0" y="0"/>
                </a:moveTo>
                <a:lnTo>
                  <a:pt x="21" y="0"/>
                </a:lnTo>
                <a:lnTo>
                  <a:pt x="25" y="85"/>
                </a:lnTo>
                <a:lnTo>
                  <a:pt x="75" y="0"/>
                </a:lnTo>
                <a:lnTo>
                  <a:pt x="94" y="0"/>
                </a:lnTo>
                <a:lnTo>
                  <a:pt x="99" y="85"/>
                </a:lnTo>
                <a:lnTo>
                  <a:pt x="148" y="0"/>
                </a:lnTo>
                <a:lnTo>
                  <a:pt x="172" y="0"/>
                </a:lnTo>
                <a:lnTo>
                  <a:pt x="101" y="115"/>
                </a:lnTo>
                <a:lnTo>
                  <a:pt x="83" y="115"/>
                </a:lnTo>
                <a:lnTo>
                  <a:pt x="77" y="34"/>
                </a:lnTo>
                <a:lnTo>
                  <a:pt x="27" y="115"/>
                </a:lnTo>
                <a:lnTo>
                  <a:pt x="8" y="11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1" name="Freeform 46">
            <a:extLst>
              <a:ext uri="{FF2B5EF4-FFF2-40B4-BE49-F238E27FC236}">
                <a16:creationId xmlns:a16="http://schemas.microsoft.com/office/drawing/2014/main" id="{43E4A8B4-7C01-43BC-8454-9BF182FA6365}"/>
              </a:ext>
            </a:extLst>
          </p:cNvPr>
          <p:cNvSpPr>
            <a:spLocks/>
          </p:cNvSpPr>
          <p:nvPr/>
        </p:nvSpPr>
        <p:spPr bwMode="auto">
          <a:xfrm>
            <a:off x="4127541" y="4923226"/>
            <a:ext cx="128339" cy="137506"/>
          </a:xfrm>
          <a:custGeom>
            <a:avLst/>
            <a:gdLst>
              <a:gd name="T0" fmla="*/ 0 w 69"/>
              <a:gd name="T1" fmla="*/ 61 h 74"/>
              <a:gd name="T2" fmla="*/ 10 w 69"/>
              <a:gd name="T3" fmla="*/ 51 h 74"/>
              <a:gd name="T4" fmla="*/ 33 w 69"/>
              <a:gd name="T5" fmla="*/ 61 h 74"/>
              <a:gd name="T6" fmla="*/ 44 w 69"/>
              <a:gd name="T7" fmla="*/ 53 h 74"/>
              <a:gd name="T8" fmla="*/ 34 w 69"/>
              <a:gd name="T9" fmla="*/ 44 h 74"/>
              <a:gd name="T10" fmla="*/ 13 w 69"/>
              <a:gd name="T11" fmla="*/ 24 h 74"/>
              <a:gd name="T12" fmla="*/ 41 w 69"/>
              <a:gd name="T13" fmla="*/ 0 h 74"/>
              <a:gd name="T14" fmla="*/ 69 w 69"/>
              <a:gd name="T15" fmla="*/ 10 h 74"/>
              <a:gd name="T16" fmla="*/ 60 w 69"/>
              <a:gd name="T17" fmla="*/ 20 h 74"/>
              <a:gd name="T18" fmla="*/ 40 w 69"/>
              <a:gd name="T19" fmla="*/ 13 h 74"/>
              <a:gd name="T20" fmla="*/ 29 w 69"/>
              <a:gd name="T21" fmla="*/ 21 h 74"/>
              <a:gd name="T22" fmla="*/ 41 w 69"/>
              <a:gd name="T23" fmla="*/ 30 h 74"/>
              <a:gd name="T24" fmla="*/ 60 w 69"/>
              <a:gd name="T25" fmla="*/ 50 h 74"/>
              <a:gd name="T26" fmla="*/ 32 w 69"/>
              <a:gd name="T27" fmla="*/ 74 h 74"/>
              <a:gd name="T28" fmla="*/ 0 w 69"/>
              <a:gd name="T29" fmla="*/ 6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" h="74">
                <a:moveTo>
                  <a:pt x="0" y="61"/>
                </a:moveTo>
                <a:cubicBezTo>
                  <a:pt x="10" y="51"/>
                  <a:pt x="10" y="51"/>
                  <a:pt x="10" y="51"/>
                </a:cubicBezTo>
                <a:cubicBezTo>
                  <a:pt x="17" y="59"/>
                  <a:pt x="26" y="61"/>
                  <a:pt x="33" y="61"/>
                </a:cubicBezTo>
                <a:cubicBezTo>
                  <a:pt x="39" y="61"/>
                  <a:pt x="44" y="58"/>
                  <a:pt x="44" y="53"/>
                </a:cubicBezTo>
                <a:cubicBezTo>
                  <a:pt x="44" y="49"/>
                  <a:pt x="41" y="47"/>
                  <a:pt x="34" y="44"/>
                </a:cubicBezTo>
                <a:cubicBezTo>
                  <a:pt x="22" y="39"/>
                  <a:pt x="13" y="34"/>
                  <a:pt x="13" y="24"/>
                </a:cubicBezTo>
                <a:cubicBezTo>
                  <a:pt x="13" y="10"/>
                  <a:pt x="24" y="0"/>
                  <a:pt x="41" y="0"/>
                </a:cubicBezTo>
                <a:cubicBezTo>
                  <a:pt x="53" y="0"/>
                  <a:pt x="63" y="5"/>
                  <a:pt x="69" y="10"/>
                </a:cubicBezTo>
                <a:cubicBezTo>
                  <a:pt x="60" y="20"/>
                  <a:pt x="60" y="20"/>
                  <a:pt x="60" y="20"/>
                </a:cubicBezTo>
                <a:cubicBezTo>
                  <a:pt x="53" y="15"/>
                  <a:pt x="47" y="13"/>
                  <a:pt x="40" y="13"/>
                </a:cubicBezTo>
                <a:cubicBezTo>
                  <a:pt x="33" y="13"/>
                  <a:pt x="29" y="16"/>
                  <a:pt x="29" y="21"/>
                </a:cubicBezTo>
                <a:cubicBezTo>
                  <a:pt x="29" y="24"/>
                  <a:pt x="32" y="27"/>
                  <a:pt x="41" y="30"/>
                </a:cubicBezTo>
                <a:cubicBezTo>
                  <a:pt x="51" y="35"/>
                  <a:pt x="60" y="40"/>
                  <a:pt x="60" y="50"/>
                </a:cubicBezTo>
                <a:cubicBezTo>
                  <a:pt x="60" y="65"/>
                  <a:pt x="48" y="74"/>
                  <a:pt x="32" y="74"/>
                </a:cubicBezTo>
                <a:cubicBezTo>
                  <a:pt x="21" y="74"/>
                  <a:pt x="8" y="70"/>
                  <a:pt x="0" y="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2" name="Freeform 47">
            <a:extLst>
              <a:ext uri="{FF2B5EF4-FFF2-40B4-BE49-F238E27FC236}">
                <a16:creationId xmlns:a16="http://schemas.microsoft.com/office/drawing/2014/main" id="{85A40031-3CEF-4E26-9DC7-F15E70DE7CFB}"/>
              </a:ext>
            </a:extLst>
          </p:cNvPr>
          <p:cNvSpPr>
            <a:spLocks/>
          </p:cNvSpPr>
          <p:nvPr/>
        </p:nvSpPr>
        <p:spPr bwMode="auto">
          <a:xfrm>
            <a:off x="4249769" y="4924755"/>
            <a:ext cx="151257" cy="132923"/>
          </a:xfrm>
          <a:custGeom>
            <a:avLst/>
            <a:gdLst>
              <a:gd name="T0" fmla="*/ 4 w 99"/>
              <a:gd name="T1" fmla="*/ 73 h 87"/>
              <a:gd name="T2" fmla="*/ 68 w 99"/>
              <a:gd name="T3" fmla="*/ 17 h 87"/>
              <a:gd name="T4" fmla="*/ 21 w 99"/>
              <a:gd name="T5" fmla="*/ 17 h 87"/>
              <a:gd name="T6" fmla="*/ 26 w 99"/>
              <a:gd name="T7" fmla="*/ 0 h 87"/>
              <a:gd name="T8" fmla="*/ 99 w 99"/>
              <a:gd name="T9" fmla="*/ 0 h 87"/>
              <a:gd name="T10" fmla="*/ 95 w 99"/>
              <a:gd name="T11" fmla="*/ 13 h 87"/>
              <a:gd name="T12" fmla="*/ 30 w 99"/>
              <a:gd name="T13" fmla="*/ 70 h 87"/>
              <a:gd name="T14" fmla="*/ 80 w 99"/>
              <a:gd name="T15" fmla="*/ 70 h 87"/>
              <a:gd name="T16" fmla="*/ 75 w 99"/>
              <a:gd name="T17" fmla="*/ 87 h 87"/>
              <a:gd name="T18" fmla="*/ 0 w 99"/>
              <a:gd name="T19" fmla="*/ 87 h 87"/>
              <a:gd name="T20" fmla="*/ 4 w 99"/>
              <a:gd name="T21" fmla="*/ 7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9" h="87">
                <a:moveTo>
                  <a:pt x="4" y="73"/>
                </a:moveTo>
                <a:lnTo>
                  <a:pt x="68" y="17"/>
                </a:lnTo>
                <a:lnTo>
                  <a:pt x="21" y="17"/>
                </a:lnTo>
                <a:lnTo>
                  <a:pt x="26" y="0"/>
                </a:lnTo>
                <a:lnTo>
                  <a:pt x="99" y="0"/>
                </a:lnTo>
                <a:lnTo>
                  <a:pt x="95" y="13"/>
                </a:lnTo>
                <a:lnTo>
                  <a:pt x="30" y="70"/>
                </a:lnTo>
                <a:lnTo>
                  <a:pt x="80" y="70"/>
                </a:lnTo>
                <a:lnTo>
                  <a:pt x="75" y="87"/>
                </a:lnTo>
                <a:lnTo>
                  <a:pt x="0" y="87"/>
                </a:lnTo>
                <a:lnTo>
                  <a:pt x="4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3" name="Freeform 48">
            <a:extLst>
              <a:ext uri="{FF2B5EF4-FFF2-40B4-BE49-F238E27FC236}">
                <a16:creationId xmlns:a16="http://schemas.microsoft.com/office/drawing/2014/main" id="{D1FD759A-FD3A-47C7-91D0-F6253C3A8B4A}"/>
              </a:ext>
            </a:extLst>
          </p:cNvPr>
          <p:cNvSpPr>
            <a:spLocks/>
          </p:cNvSpPr>
          <p:nvPr/>
        </p:nvSpPr>
        <p:spPr bwMode="auto">
          <a:xfrm>
            <a:off x="4381164" y="4924755"/>
            <a:ext cx="169592" cy="174175"/>
          </a:xfrm>
          <a:custGeom>
            <a:avLst/>
            <a:gdLst>
              <a:gd name="T0" fmla="*/ 0 w 91"/>
              <a:gd name="T1" fmla="*/ 89 h 94"/>
              <a:gd name="T2" fmla="*/ 9 w 91"/>
              <a:gd name="T3" fmla="*/ 77 h 94"/>
              <a:gd name="T4" fmla="*/ 18 w 91"/>
              <a:gd name="T5" fmla="*/ 80 h 94"/>
              <a:gd name="T6" fmla="*/ 30 w 91"/>
              <a:gd name="T7" fmla="*/ 72 h 94"/>
              <a:gd name="T8" fmla="*/ 20 w 91"/>
              <a:gd name="T9" fmla="*/ 0 h 94"/>
              <a:gd name="T10" fmla="*/ 36 w 91"/>
              <a:gd name="T11" fmla="*/ 0 h 94"/>
              <a:gd name="T12" fmla="*/ 42 w 91"/>
              <a:gd name="T13" fmla="*/ 53 h 94"/>
              <a:gd name="T14" fmla="*/ 74 w 91"/>
              <a:gd name="T15" fmla="*/ 0 h 94"/>
              <a:gd name="T16" fmla="*/ 91 w 91"/>
              <a:gd name="T17" fmla="*/ 0 h 94"/>
              <a:gd name="T18" fmla="*/ 45 w 91"/>
              <a:gd name="T19" fmla="*/ 74 h 94"/>
              <a:gd name="T20" fmla="*/ 16 w 91"/>
              <a:gd name="T21" fmla="*/ 94 h 94"/>
              <a:gd name="T22" fmla="*/ 0 w 91"/>
              <a:gd name="T23" fmla="*/ 89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1" h="94">
                <a:moveTo>
                  <a:pt x="0" y="89"/>
                </a:moveTo>
                <a:cubicBezTo>
                  <a:pt x="9" y="77"/>
                  <a:pt x="9" y="77"/>
                  <a:pt x="9" y="77"/>
                </a:cubicBezTo>
                <a:cubicBezTo>
                  <a:pt x="11" y="78"/>
                  <a:pt x="15" y="80"/>
                  <a:pt x="18" y="80"/>
                </a:cubicBezTo>
                <a:cubicBezTo>
                  <a:pt x="22" y="80"/>
                  <a:pt x="25" y="78"/>
                  <a:pt x="30" y="72"/>
                </a:cubicBezTo>
                <a:cubicBezTo>
                  <a:pt x="20" y="0"/>
                  <a:pt x="20" y="0"/>
                  <a:pt x="2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42" y="53"/>
                  <a:pt x="42" y="53"/>
                  <a:pt x="42" y="53"/>
                </a:cubicBezTo>
                <a:cubicBezTo>
                  <a:pt x="74" y="0"/>
                  <a:pt x="74" y="0"/>
                  <a:pt x="74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45" y="74"/>
                  <a:pt x="45" y="74"/>
                  <a:pt x="45" y="74"/>
                </a:cubicBezTo>
                <a:cubicBezTo>
                  <a:pt x="36" y="88"/>
                  <a:pt x="28" y="94"/>
                  <a:pt x="16" y="94"/>
                </a:cubicBezTo>
                <a:cubicBezTo>
                  <a:pt x="9" y="94"/>
                  <a:pt x="4" y="92"/>
                  <a:pt x="0" y="8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4" name="Freeform 49">
            <a:extLst>
              <a:ext uri="{FF2B5EF4-FFF2-40B4-BE49-F238E27FC236}">
                <a16:creationId xmlns:a16="http://schemas.microsoft.com/office/drawing/2014/main" id="{FD03E75F-7CEF-4951-8AD6-46BAECE79522}"/>
              </a:ext>
            </a:extLst>
          </p:cNvPr>
          <p:cNvSpPr>
            <a:spLocks/>
          </p:cNvSpPr>
          <p:nvPr/>
        </p:nvSpPr>
        <p:spPr bwMode="auto">
          <a:xfrm>
            <a:off x="4538532" y="4923226"/>
            <a:ext cx="128339" cy="137506"/>
          </a:xfrm>
          <a:custGeom>
            <a:avLst/>
            <a:gdLst>
              <a:gd name="T0" fmla="*/ 0 w 69"/>
              <a:gd name="T1" fmla="*/ 61 h 74"/>
              <a:gd name="T2" fmla="*/ 10 w 69"/>
              <a:gd name="T3" fmla="*/ 51 h 74"/>
              <a:gd name="T4" fmla="*/ 33 w 69"/>
              <a:gd name="T5" fmla="*/ 61 h 74"/>
              <a:gd name="T6" fmla="*/ 44 w 69"/>
              <a:gd name="T7" fmla="*/ 53 h 74"/>
              <a:gd name="T8" fmla="*/ 34 w 69"/>
              <a:gd name="T9" fmla="*/ 44 h 74"/>
              <a:gd name="T10" fmla="*/ 13 w 69"/>
              <a:gd name="T11" fmla="*/ 24 h 74"/>
              <a:gd name="T12" fmla="*/ 41 w 69"/>
              <a:gd name="T13" fmla="*/ 0 h 74"/>
              <a:gd name="T14" fmla="*/ 69 w 69"/>
              <a:gd name="T15" fmla="*/ 10 h 74"/>
              <a:gd name="T16" fmla="*/ 59 w 69"/>
              <a:gd name="T17" fmla="*/ 20 h 74"/>
              <a:gd name="T18" fmla="*/ 40 w 69"/>
              <a:gd name="T19" fmla="*/ 13 h 74"/>
              <a:gd name="T20" fmla="*/ 29 w 69"/>
              <a:gd name="T21" fmla="*/ 21 h 74"/>
              <a:gd name="T22" fmla="*/ 40 w 69"/>
              <a:gd name="T23" fmla="*/ 30 h 74"/>
              <a:gd name="T24" fmla="*/ 60 w 69"/>
              <a:gd name="T25" fmla="*/ 50 h 74"/>
              <a:gd name="T26" fmla="*/ 31 w 69"/>
              <a:gd name="T27" fmla="*/ 74 h 74"/>
              <a:gd name="T28" fmla="*/ 0 w 69"/>
              <a:gd name="T29" fmla="*/ 6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" h="74">
                <a:moveTo>
                  <a:pt x="0" y="61"/>
                </a:moveTo>
                <a:cubicBezTo>
                  <a:pt x="10" y="51"/>
                  <a:pt x="10" y="51"/>
                  <a:pt x="10" y="51"/>
                </a:cubicBezTo>
                <a:cubicBezTo>
                  <a:pt x="17" y="59"/>
                  <a:pt x="25" y="61"/>
                  <a:pt x="33" y="61"/>
                </a:cubicBezTo>
                <a:cubicBezTo>
                  <a:pt x="39" y="61"/>
                  <a:pt x="44" y="58"/>
                  <a:pt x="44" y="53"/>
                </a:cubicBezTo>
                <a:cubicBezTo>
                  <a:pt x="44" y="49"/>
                  <a:pt x="41" y="47"/>
                  <a:pt x="34" y="44"/>
                </a:cubicBezTo>
                <a:cubicBezTo>
                  <a:pt x="22" y="39"/>
                  <a:pt x="13" y="34"/>
                  <a:pt x="13" y="24"/>
                </a:cubicBezTo>
                <a:cubicBezTo>
                  <a:pt x="13" y="10"/>
                  <a:pt x="24" y="0"/>
                  <a:pt x="41" y="0"/>
                </a:cubicBezTo>
                <a:cubicBezTo>
                  <a:pt x="52" y="0"/>
                  <a:pt x="63" y="5"/>
                  <a:pt x="69" y="10"/>
                </a:cubicBezTo>
                <a:cubicBezTo>
                  <a:pt x="59" y="20"/>
                  <a:pt x="59" y="20"/>
                  <a:pt x="59" y="20"/>
                </a:cubicBezTo>
                <a:cubicBezTo>
                  <a:pt x="53" y="15"/>
                  <a:pt x="47" y="13"/>
                  <a:pt x="40" y="13"/>
                </a:cubicBezTo>
                <a:cubicBezTo>
                  <a:pt x="33" y="13"/>
                  <a:pt x="29" y="16"/>
                  <a:pt x="29" y="21"/>
                </a:cubicBezTo>
                <a:cubicBezTo>
                  <a:pt x="29" y="24"/>
                  <a:pt x="32" y="27"/>
                  <a:pt x="40" y="30"/>
                </a:cubicBezTo>
                <a:cubicBezTo>
                  <a:pt x="51" y="35"/>
                  <a:pt x="60" y="40"/>
                  <a:pt x="60" y="50"/>
                </a:cubicBezTo>
                <a:cubicBezTo>
                  <a:pt x="60" y="65"/>
                  <a:pt x="48" y="74"/>
                  <a:pt x="31" y="74"/>
                </a:cubicBezTo>
                <a:cubicBezTo>
                  <a:pt x="21" y="74"/>
                  <a:pt x="8" y="70"/>
                  <a:pt x="0" y="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5" name="Freeform 50">
            <a:extLst>
              <a:ext uri="{FF2B5EF4-FFF2-40B4-BE49-F238E27FC236}">
                <a16:creationId xmlns:a16="http://schemas.microsoft.com/office/drawing/2014/main" id="{79F88FE2-BFCF-47BD-834B-FC2D7C8D7075}"/>
              </a:ext>
            </a:extLst>
          </p:cNvPr>
          <p:cNvSpPr>
            <a:spLocks/>
          </p:cNvSpPr>
          <p:nvPr/>
        </p:nvSpPr>
        <p:spPr bwMode="auto">
          <a:xfrm>
            <a:off x="4683678" y="4889614"/>
            <a:ext cx="93199" cy="171119"/>
          </a:xfrm>
          <a:custGeom>
            <a:avLst/>
            <a:gdLst>
              <a:gd name="T0" fmla="*/ 0 w 50"/>
              <a:gd name="T1" fmla="*/ 78 h 92"/>
              <a:gd name="T2" fmla="*/ 1 w 50"/>
              <a:gd name="T3" fmla="*/ 69 h 92"/>
              <a:gd name="T4" fmla="*/ 11 w 50"/>
              <a:gd name="T5" fmla="*/ 33 h 92"/>
              <a:gd name="T6" fmla="*/ 2 w 50"/>
              <a:gd name="T7" fmla="*/ 33 h 92"/>
              <a:gd name="T8" fmla="*/ 5 w 50"/>
              <a:gd name="T9" fmla="*/ 19 h 92"/>
              <a:gd name="T10" fmla="*/ 15 w 50"/>
              <a:gd name="T11" fmla="*/ 19 h 92"/>
              <a:gd name="T12" fmla="*/ 20 w 50"/>
              <a:gd name="T13" fmla="*/ 0 h 92"/>
              <a:gd name="T14" fmla="*/ 36 w 50"/>
              <a:gd name="T15" fmla="*/ 0 h 92"/>
              <a:gd name="T16" fmla="*/ 31 w 50"/>
              <a:gd name="T17" fmla="*/ 19 h 92"/>
              <a:gd name="T18" fmla="*/ 50 w 50"/>
              <a:gd name="T19" fmla="*/ 19 h 92"/>
              <a:gd name="T20" fmla="*/ 46 w 50"/>
              <a:gd name="T21" fmla="*/ 33 h 92"/>
              <a:gd name="T22" fmla="*/ 27 w 50"/>
              <a:gd name="T23" fmla="*/ 33 h 92"/>
              <a:gd name="T24" fmla="*/ 18 w 50"/>
              <a:gd name="T25" fmla="*/ 68 h 92"/>
              <a:gd name="T26" fmla="*/ 17 w 50"/>
              <a:gd name="T27" fmla="*/ 72 h 92"/>
              <a:gd name="T28" fmla="*/ 25 w 50"/>
              <a:gd name="T29" fmla="*/ 77 h 92"/>
              <a:gd name="T30" fmla="*/ 35 w 50"/>
              <a:gd name="T31" fmla="*/ 75 h 92"/>
              <a:gd name="T32" fmla="*/ 31 w 50"/>
              <a:gd name="T33" fmla="*/ 89 h 92"/>
              <a:gd name="T34" fmla="*/ 18 w 50"/>
              <a:gd name="T35" fmla="*/ 92 h 92"/>
              <a:gd name="T36" fmla="*/ 0 w 50"/>
              <a:gd name="T37" fmla="*/ 78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0" h="92">
                <a:moveTo>
                  <a:pt x="0" y="78"/>
                </a:moveTo>
                <a:cubicBezTo>
                  <a:pt x="0" y="75"/>
                  <a:pt x="0" y="72"/>
                  <a:pt x="1" y="69"/>
                </a:cubicBezTo>
                <a:cubicBezTo>
                  <a:pt x="11" y="33"/>
                  <a:pt x="11" y="33"/>
                  <a:pt x="11" y="33"/>
                </a:cubicBezTo>
                <a:cubicBezTo>
                  <a:pt x="2" y="33"/>
                  <a:pt x="2" y="33"/>
                  <a:pt x="2" y="33"/>
                </a:cubicBezTo>
                <a:cubicBezTo>
                  <a:pt x="5" y="19"/>
                  <a:pt x="5" y="19"/>
                  <a:pt x="5" y="19"/>
                </a:cubicBezTo>
                <a:cubicBezTo>
                  <a:pt x="15" y="19"/>
                  <a:pt x="15" y="19"/>
                  <a:pt x="15" y="19"/>
                </a:cubicBezTo>
                <a:cubicBezTo>
                  <a:pt x="20" y="0"/>
                  <a:pt x="20" y="0"/>
                  <a:pt x="2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1" y="19"/>
                  <a:pt x="31" y="19"/>
                  <a:pt x="31" y="19"/>
                </a:cubicBezTo>
                <a:cubicBezTo>
                  <a:pt x="50" y="19"/>
                  <a:pt x="50" y="19"/>
                  <a:pt x="50" y="19"/>
                </a:cubicBezTo>
                <a:cubicBezTo>
                  <a:pt x="46" y="33"/>
                  <a:pt x="46" y="33"/>
                  <a:pt x="46" y="33"/>
                </a:cubicBezTo>
                <a:cubicBezTo>
                  <a:pt x="27" y="33"/>
                  <a:pt x="27" y="33"/>
                  <a:pt x="27" y="33"/>
                </a:cubicBezTo>
                <a:cubicBezTo>
                  <a:pt x="18" y="68"/>
                  <a:pt x="18" y="68"/>
                  <a:pt x="18" y="68"/>
                </a:cubicBezTo>
                <a:cubicBezTo>
                  <a:pt x="18" y="69"/>
                  <a:pt x="17" y="71"/>
                  <a:pt x="17" y="72"/>
                </a:cubicBezTo>
                <a:cubicBezTo>
                  <a:pt x="17" y="75"/>
                  <a:pt x="20" y="77"/>
                  <a:pt x="25" y="77"/>
                </a:cubicBezTo>
                <a:cubicBezTo>
                  <a:pt x="28" y="77"/>
                  <a:pt x="31" y="76"/>
                  <a:pt x="35" y="75"/>
                </a:cubicBezTo>
                <a:cubicBezTo>
                  <a:pt x="31" y="89"/>
                  <a:pt x="31" y="89"/>
                  <a:pt x="31" y="89"/>
                </a:cubicBezTo>
                <a:cubicBezTo>
                  <a:pt x="27" y="91"/>
                  <a:pt x="23" y="92"/>
                  <a:pt x="18" y="92"/>
                </a:cubicBezTo>
                <a:cubicBezTo>
                  <a:pt x="6" y="92"/>
                  <a:pt x="0" y="86"/>
                  <a:pt x="0" y="7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6" name="Freeform 51">
            <a:extLst>
              <a:ext uri="{FF2B5EF4-FFF2-40B4-BE49-F238E27FC236}">
                <a16:creationId xmlns:a16="http://schemas.microsoft.com/office/drawing/2014/main" id="{A11118BC-DDAA-4625-B8E5-E87338899111}"/>
              </a:ext>
            </a:extLst>
          </p:cNvPr>
          <p:cNvSpPr>
            <a:spLocks/>
          </p:cNvSpPr>
          <p:nvPr/>
        </p:nvSpPr>
        <p:spPr bwMode="auto">
          <a:xfrm>
            <a:off x="4770765" y="4874335"/>
            <a:ext cx="160425" cy="183342"/>
          </a:xfrm>
          <a:custGeom>
            <a:avLst/>
            <a:gdLst>
              <a:gd name="T0" fmla="*/ 33 w 105"/>
              <a:gd name="T1" fmla="*/ 0 h 120"/>
              <a:gd name="T2" fmla="*/ 52 w 105"/>
              <a:gd name="T3" fmla="*/ 0 h 120"/>
              <a:gd name="T4" fmla="*/ 34 w 105"/>
              <a:gd name="T5" fmla="*/ 71 h 120"/>
              <a:gd name="T6" fmla="*/ 78 w 105"/>
              <a:gd name="T7" fmla="*/ 33 h 120"/>
              <a:gd name="T8" fmla="*/ 105 w 105"/>
              <a:gd name="T9" fmla="*/ 33 h 120"/>
              <a:gd name="T10" fmla="*/ 61 w 105"/>
              <a:gd name="T11" fmla="*/ 68 h 120"/>
              <a:gd name="T12" fmla="*/ 82 w 105"/>
              <a:gd name="T13" fmla="*/ 120 h 120"/>
              <a:gd name="T14" fmla="*/ 58 w 105"/>
              <a:gd name="T15" fmla="*/ 120 h 120"/>
              <a:gd name="T16" fmla="*/ 44 w 105"/>
              <a:gd name="T17" fmla="*/ 82 h 120"/>
              <a:gd name="T18" fmla="*/ 27 w 105"/>
              <a:gd name="T19" fmla="*/ 95 h 120"/>
              <a:gd name="T20" fmla="*/ 19 w 105"/>
              <a:gd name="T21" fmla="*/ 120 h 120"/>
              <a:gd name="T22" fmla="*/ 0 w 105"/>
              <a:gd name="T23" fmla="*/ 120 h 120"/>
              <a:gd name="T24" fmla="*/ 33 w 105"/>
              <a:gd name="T25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5" h="120">
                <a:moveTo>
                  <a:pt x="33" y="0"/>
                </a:moveTo>
                <a:lnTo>
                  <a:pt x="52" y="0"/>
                </a:lnTo>
                <a:lnTo>
                  <a:pt x="34" y="71"/>
                </a:lnTo>
                <a:lnTo>
                  <a:pt x="78" y="33"/>
                </a:lnTo>
                <a:lnTo>
                  <a:pt x="105" y="33"/>
                </a:lnTo>
                <a:lnTo>
                  <a:pt x="61" y="68"/>
                </a:lnTo>
                <a:lnTo>
                  <a:pt x="82" y="120"/>
                </a:lnTo>
                <a:lnTo>
                  <a:pt x="58" y="120"/>
                </a:lnTo>
                <a:lnTo>
                  <a:pt x="44" y="82"/>
                </a:lnTo>
                <a:lnTo>
                  <a:pt x="27" y="95"/>
                </a:lnTo>
                <a:lnTo>
                  <a:pt x="19" y="120"/>
                </a:lnTo>
                <a:lnTo>
                  <a:pt x="0" y="120"/>
                </a:lnTo>
                <a:lnTo>
                  <a:pt x="3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7" name="Freeform 52">
            <a:extLst>
              <a:ext uri="{FF2B5EF4-FFF2-40B4-BE49-F238E27FC236}">
                <a16:creationId xmlns:a16="http://schemas.microsoft.com/office/drawing/2014/main" id="{B63AEB99-CB01-4B3B-877B-D9D47BF79480}"/>
              </a:ext>
            </a:extLst>
          </p:cNvPr>
          <p:cNvSpPr>
            <a:spLocks noEditPoints="1"/>
          </p:cNvSpPr>
          <p:nvPr/>
        </p:nvSpPr>
        <p:spPr bwMode="auto">
          <a:xfrm>
            <a:off x="4926605" y="4923226"/>
            <a:ext cx="140562" cy="137506"/>
          </a:xfrm>
          <a:custGeom>
            <a:avLst/>
            <a:gdLst>
              <a:gd name="T0" fmla="*/ 42 w 75"/>
              <a:gd name="T1" fmla="*/ 0 h 74"/>
              <a:gd name="T2" fmla="*/ 0 w 75"/>
              <a:gd name="T3" fmla="*/ 42 h 74"/>
              <a:gd name="T4" fmla="*/ 33 w 75"/>
              <a:gd name="T5" fmla="*/ 74 h 74"/>
              <a:gd name="T6" fmla="*/ 75 w 75"/>
              <a:gd name="T7" fmla="*/ 32 h 74"/>
              <a:gd name="T8" fmla="*/ 42 w 75"/>
              <a:gd name="T9" fmla="*/ 0 h 74"/>
              <a:gd name="T10" fmla="*/ 34 w 75"/>
              <a:gd name="T11" fmla="*/ 60 h 74"/>
              <a:gd name="T12" fmla="*/ 16 w 75"/>
              <a:gd name="T13" fmla="*/ 41 h 74"/>
              <a:gd name="T14" fmla="*/ 41 w 75"/>
              <a:gd name="T15" fmla="*/ 14 h 74"/>
              <a:gd name="T16" fmla="*/ 59 w 75"/>
              <a:gd name="T17" fmla="*/ 33 h 74"/>
              <a:gd name="T18" fmla="*/ 34 w 75"/>
              <a:gd name="T19" fmla="*/ 60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5" h="74">
                <a:moveTo>
                  <a:pt x="42" y="0"/>
                </a:moveTo>
                <a:cubicBezTo>
                  <a:pt x="19" y="0"/>
                  <a:pt x="0" y="20"/>
                  <a:pt x="0" y="42"/>
                </a:cubicBezTo>
                <a:cubicBezTo>
                  <a:pt x="0" y="60"/>
                  <a:pt x="13" y="74"/>
                  <a:pt x="33" y="74"/>
                </a:cubicBezTo>
                <a:cubicBezTo>
                  <a:pt x="56" y="74"/>
                  <a:pt x="75" y="54"/>
                  <a:pt x="75" y="32"/>
                </a:cubicBezTo>
                <a:cubicBezTo>
                  <a:pt x="75" y="14"/>
                  <a:pt x="62" y="0"/>
                  <a:pt x="42" y="0"/>
                </a:cubicBezTo>
                <a:close/>
                <a:moveTo>
                  <a:pt x="34" y="60"/>
                </a:moveTo>
                <a:cubicBezTo>
                  <a:pt x="24" y="60"/>
                  <a:pt x="16" y="53"/>
                  <a:pt x="16" y="41"/>
                </a:cubicBezTo>
                <a:cubicBezTo>
                  <a:pt x="16" y="28"/>
                  <a:pt x="27" y="14"/>
                  <a:pt x="41" y="14"/>
                </a:cubicBezTo>
                <a:cubicBezTo>
                  <a:pt x="51" y="14"/>
                  <a:pt x="59" y="21"/>
                  <a:pt x="59" y="33"/>
                </a:cubicBezTo>
                <a:cubicBezTo>
                  <a:pt x="59" y="46"/>
                  <a:pt x="48" y="60"/>
                  <a:pt x="34" y="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7CD3FF5-43D2-4051-85A4-3D89E1DEAFBE}"/>
              </a:ext>
            </a:extLst>
          </p:cNvPr>
          <p:cNvSpPr/>
          <p:nvPr/>
        </p:nvSpPr>
        <p:spPr>
          <a:xfrm>
            <a:off x="272562" y="6330462"/>
            <a:ext cx="2734407" cy="413238"/>
          </a:xfrm>
          <a:prstGeom prst="rect">
            <a:avLst/>
          </a:prstGeom>
          <a:solidFill>
            <a:srgbClr val="535459"/>
          </a:solidFill>
          <a:ln>
            <a:solidFill>
              <a:srgbClr val="535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13114917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57CA49-BD5C-4C01-9F8D-9D71A2FA9A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5BA9FE6-C1D8-480E-A24A-4CED8C828D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50C1932-F8DC-48E7-83B9-A34CF81B912F}"/>
              </a:ext>
            </a:extLst>
          </p:cNvPr>
          <p:cNvSpPr/>
          <p:nvPr/>
        </p:nvSpPr>
        <p:spPr bwMode="auto">
          <a:xfrm>
            <a:off x="0" y="6325126"/>
            <a:ext cx="12192000" cy="53287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rchicom | Artefakt">
            <a:extLst>
              <a:ext uri="{FF2B5EF4-FFF2-40B4-BE49-F238E27FC236}">
                <a16:creationId xmlns:a16="http://schemas.microsoft.com/office/drawing/2014/main" id="{0ED07A4D-0BE0-4212-A0A6-F99853AC4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104611E4-A88E-4266-9EF1-6371BECBFEE3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988933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3EAB06-D45C-448A-AF41-A5744F051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9126"/>
            <a:ext cx="7675179" cy="58711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22657F2-DDDA-4A9C-A413-0E605EFE2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pic>
        <p:nvPicPr>
          <p:cNvPr id="1028" name="Picture 4" descr="Archicom | Artefakt">
            <a:extLst>
              <a:ext uri="{FF2B5EF4-FFF2-40B4-BE49-F238E27FC236}">
                <a16:creationId xmlns:a16="http://schemas.microsoft.com/office/drawing/2014/main" id="{677B75E1-CB8B-404F-B0F3-CB6D77881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3FA9218-507A-4861-AD6D-729D03E7AE93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366553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C39578-BBB2-428B-B89B-01F2A3677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46AA38-AD82-4509-8D0F-7DEBD4BEB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5682762-AD94-42A8-8D63-7E6E2D6DC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pic>
        <p:nvPicPr>
          <p:cNvPr id="5" name="Picture 4" descr="Archicom | Artefakt">
            <a:extLst>
              <a:ext uri="{FF2B5EF4-FFF2-40B4-BE49-F238E27FC236}">
                <a16:creationId xmlns:a16="http://schemas.microsoft.com/office/drawing/2014/main" id="{DF8D5B0E-4DA5-48A7-826E-775B64F36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309F12A8-1B88-4C69-A05D-EF08D1727B6D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03394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28534" y="1338491"/>
            <a:ext cx="801581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71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5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7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8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9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0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1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2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3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4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5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6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7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8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9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0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1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2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3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4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5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6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7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98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07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E7F45806-D617-EA55-D38C-7EFD265F76BC}"/>
              </a:ext>
            </a:extLst>
          </p:cNvPr>
          <p:cNvCxnSpPr/>
          <p:nvPr userDrawn="1"/>
        </p:nvCxnSpPr>
        <p:spPr>
          <a:xfrm>
            <a:off x="0" y="6302477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5606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FAF630-1673-4486-A4A2-C0725B61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55ABFF2-E566-4DC7-87A6-CF772EE5B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D1ECB81-6DAA-4C22-8775-0A8C632BFC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E4A200C-6A41-470B-8349-5AFEF9D758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999D608-8441-4C54-98E0-F53C8D497E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pic>
        <p:nvPicPr>
          <p:cNvPr id="7" name="Picture 4" descr="Archicom | Artefakt">
            <a:extLst>
              <a:ext uri="{FF2B5EF4-FFF2-40B4-BE49-F238E27FC236}">
                <a16:creationId xmlns:a16="http://schemas.microsoft.com/office/drawing/2014/main" id="{190DB92A-FDB0-4C2F-B74B-D2631538F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0FB860B5-1258-4243-A697-3D57A2742C23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807457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pic>
        <p:nvPicPr>
          <p:cNvPr id="3" name="Picture 4" descr="Archicom | Artefakt">
            <a:extLst>
              <a:ext uri="{FF2B5EF4-FFF2-40B4-BE49-F238E27FC236}">
                <a16:creationId xmlns:a16="http://schemas.microsoft.com/office/drawing/2014/main" id="{4CA5E760-4C31-495F-9AF4-61D718FEE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BF720A58-6C33-4C14-B836-40B981BCA8C7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868548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rchicom | Artefakt">
            <a:extLst>
              <a:ext uri="{FF2B5EF4-FFF2-40B4-BE49-F238E27FC236}">
                <a16:creationId xmlns:a16="http://schemas.microsoft.com/office/drawing/2014/main" id="{97FBA575-ACC1-4F85-A790-F7591395D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304A9354-8E70-4F1D-945D-A49F1E5461EC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9437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79171F-28EC-4616-9D8C-AAEAEB3F6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A54B59-E44C-4045-B7CA-6F553CD19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81C00C1-45E9-43D7-BBA5-5ECA38CD3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pic>
        <p:nvPicPr>
          <p:cNvPr id="5" name="Picture 4" descr="Archicom | Artefakt">
            <a:extLst>
              <a:ext uri="{FF2B5EF4-FFF2-40B4-BE49-F238E27FC236}">
                <a16:creationId xmlns:a16="http://schemas.microsoft.com/office/drawing/2014/main" id="{C9899499-55FE-49D3-B8A1-42960332F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AF1505CB-07AE-474D-92A0-B29BA0740057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305581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BB466E-9827-46B9-AD47-57881D174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8C8E960-538D-41D6-95E7-206908F13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pic>
        <p:nvPicPr>
          <p:cNvPr id="5" name="Picture 4" descr="Archicom | Artefakt">
            <a:extLst>
              <a:ext uri="{FF2B5EF4-FFF2-40B4-BE49-F238E27FC236}">
                <a16:creationId xmlns:a16="http://schemas.microsoft.com/office/drawing/2014/main" id="{F7D61F96-6D96-477E-BBF3-C2B75ACC5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D0FAF23A-6483-487D-A54E-4DA9542B05B8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246185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86400" y="1338491"/>
            <a:ext cx="6457949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bg1"/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sp>
        <p:nvSpPr>
          <p:cNvPr id="107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5" name="Symbol zastępczy obrazu 2">
            <a:extLst>
              <a:ext uri="{FF2B5EF4-FFF2-40B4-BE49-F238E27FC236}">
                <a16:creationId xmlns:a16="http://schemas.microsoft.com/office/drawing/2014/main" id="{D475FFE9-F4F1-434D-BAC3-E240A948D86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811491" y="122436"/>
            <a:ext cx="3035876" cy="820047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18270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17229" y="1338491"/>
            <a:ext cx="472712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bg1"/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sp>
        <p:nvSpPr>
          <p:cNvPr id="107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3463839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08896" y="2209800"/>
            <a:ext cx="3600637" cy="3219636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bg1"/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sp>
        <p:nvSpPr>
          <p:cNvPr id="46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9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307229" y="2209800"/>
            <a:ext cx="3600637" cy="3219636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0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7905563" y="2209800"/>
            <a:ext cx="3600637" cy="3219636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1681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48364" y="880390"/>
            <a:ext cx="4616389" cy="2754114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71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5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7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8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9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0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1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2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3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4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5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6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7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8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9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0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1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2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3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4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5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6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7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98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4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448364" y="3630409"/>
            <a:ext cx="4616389" cy="2754114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6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F96B59B7-E1CC-F7BF-47E0-23CA7237E5E5}"/>
              </a:ext>
            </a:extLst>
          </p:cNvPr>
          <p:cNvCxnSpPr/>
          <p:nvPr userDrawn="1"/>
        </p:nvCxnSpPr>
        <p:spPr>
          <a:xfrm>
            <a:off x="0" y="6302477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560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08896" y="2209800"/>
            <a:ext cx="3600637" cy="3219636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71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5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7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8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9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0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1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2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3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4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5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6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7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8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9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0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1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2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3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4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5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6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7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98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6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9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307229" y="2209800"/>
            <a:ext cx="3600637" cy="3219636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0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7905563" y="2209800"/>
            <a:ext cx="3600637" cy="3219636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76932247-6A2C-5698-D76A-C91B44CA13BA}"/>
              </a:ext>
            </a:extLst>
          </p:cNvPr>
          <p:cNvCxnSpPr/>
          <p:nvPr userDrawn="1"/>
        </p:nvCxnSpPr>
        <p:spPr>
          <a:xfrm>
            <a:off x="0" y="6302477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560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17229" y="1338491"/>
            <a:ext cx="472712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71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5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7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8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9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0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1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2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3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4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5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6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7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8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9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0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1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2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3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4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5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6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7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98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07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B3DBC1D0-127A-5DDB-E0D2-F0B2628A3F8A}"/>
              </a:ext>
            </a:extLst>
          </p:cNvPr>
          <p:cNvCxnSpPr/>
          <p:nvPr userDrawn="1"/>
        </p:nvCxnSpPr>
        <p:spPr>
          <a:xfrm>
            <a:off x="0" y="6302477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560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bg>
      <p:bgPr>
        <a:solidFill>
          <a:srgbClr val="535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34785"/>
            <a:ext cx="11658599" cy="432707"/>
          </a:xfrm>
        </p:spPr>
        <p:txBody>
          <a:bodyPr anchor="b">
            <a:normAutofit/>
          </a:bodyPr>
          <a:lstStyle>
            <a:lvl1pPr algn="l">
              <a:defRPr sz="200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82729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główek sekcji">
    <p:bg>
      <p:bgPr>
        <a:solidFill>
          <a:srgbClr val="535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29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4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38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39" name="Obraz 38">
            <a:extLst>
              <a:ext uri="{FF2B5EF4-FFF2-40B4-BE49-F238E27FC236}">
                <a16:creationId xmlns:a16="http://schemas.microsoft.com/office/drawing/2014/main" id="{B1648A38-0635-448D-9200-D6CF8A8D96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62056" y="0"/>
            <a:ext cx="2504796" cy="84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865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4" name="Schemat blokowy: proces 3"/>
          <p:cNvSpPr/>
          <p:nvPr userDrawn="1"/>
        </p:nvSpPr>
        <p:spPr>
          <a:xfrm>
            <a:off x="7288478" y="2710325"/>
            <a:ext cx="1545914" cy="2258185"/>
          </a:xfrm>
          <a:prstGeom prst="flowChartProcess">
            <a:avLst/>
          </a:prstGeom>
          <a:noFill/>
          <a:ln>
            <a:solidFill>
              <a:srgbClr val="6DCF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212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F2ACC88-E51F-415F-848A-173E98E1F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4FCDC65-8F0A-4A35-847D-64B86ECEB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17327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9" r:id="rId2"/>
    <p:sldLayoutId id="2147483676" r:id="rId3"/>
    <p:sldLayoutId id="2147483677" r:id="rId4"/>
    <p:sldLayoutId id="2147483678" r:id="rId5"/>
    <p:sldLayoutId id="2147483664" r:id="rId6"/>
    <p:sldLayoutId id="214748367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80" r:id="rId15"/>
    <p:sldLayoutId id="2147483673" r:id="rId16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F2ACC88-E51F-415F-848A-173E98E1F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4FCDC65-8F0A-4A35-847D-64B86ECEB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7C8AD378-8C3B-4112-B6FD-0C14FE8E049B}"/>
              </a:ext>
            </a:extLst>
          </p:cNvPr>
          <p:cNvSpPr/>
          <p:nvPr/>
        </p:nvSpPr>
        <p:spPr bwMode="auto">
          <a:xfrm>
            <a:off x="0" y="6325126"/>
            <a:ext cx="12192000" cy="53287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84F2B17-E94C-4EAC-A792-B1E8C1DD804F}"/>
              </a:ext>
            </a:extLst>
          </p:cNvPr>
          <p:cNvSpPr/>
          <p:nvPr/>
        </p:nvSpPr>
        <p:spPr>
          <a:xfrm>
            <a:off x="0" y="6312877"/>
            <a:ext cx="12192000" cy="545123"/>
          </a:xfrm>
          <a:prstGeom prst="rect">
            <a:avLst/>
          </a:prstGeom>
          <a:solidFill>
            <a:srgbClr val="5354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0B0C097-8709-4719-A15C-1177A9AEDFDE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817" y="229213"/>
            <a:ext cx="968766" cy="379299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D1198D9C-2AC6-40DD-B41C-3556EC832B24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9" name="Picture 4" descr="Archicom | Artefakt">
            <a:extLst>
              <a:ext uri="{FF2B5EF4-FFF2-40B4-BE49-F238E27FC236}">
                <a16:creationId xmlns:a16="http://schemas.microsoft.com/office/drawing/2014/main" id="{81A14D33-0330-4DAD-82A8-B7131B405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817" y="26761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340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1" r:id="rId9"/>
    <p:sldLayoutId id="2147483693" r:id="rId10"/>
    <p:sldLayoutId id="214748369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48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png"/><Relationship Id="rId9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3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2.png"/><Relationship Id="rId4" Type="http://schemas.openxmlformats.org/officeDocument/2006/relationships/diagramData" Target="../diagrams/data1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18" Type="http://schemas.openxmlformats.org/officeDocument/2006/relationships/image" Target="../media/image38.jpeg"/><Relationship Id="rId3" Type="http://schemas.openxmlformats.org/officeDocument/2006/relationships/image" Target="../media/image23.jpeg"/><Relationship Id="rId21" Type="http://schemas.openxmlformats.org/officeDocument/2006/relationships/image" Target="../media/image41.pn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17" Type="http://schemas.openxmlformats.org/officeDocument/2006/relationships/image" Target="../media/image37.jpeg"/><Relationship Id="rId2" Type="http://schemas.openxmlformats.org/officeDocument/2006/relationships/image" Target="../media/image9.png"/><Relationship Id="rId16" Type="http://schemas.openxmlformats.org/officeDocument/2006/relationships/image" Target="../media/image36.jpe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24" Type="http://schemas.openxmlformats.org/officeDocument/2006/relationships/image" Target="../media/image44.png"/><Relationship Id="rId5" Type="http://schemas.openxmlformats.org/officeDocument/2006/relationships/image" Target="../media/image25.jpeg"/><Relationship Id="rId15" Type="http://schemas.openxmlformats.org/officeDocument/2006/relationships/image" Target="../media/image35.jpeg"/><Relationship Id="rId23" Type="http://schemas.openxmlformats.org/officeDocument/2006/relationships/image" Target="../media/image43.png"/><Relationship Id="rId10" Type="http://schemas.openxmlformats.org/officeDocument/2006/relationships/image" Target="../media/image30.jpeg"/><Relationship Id="rId19" Type="http://schemas.openxmlformats.org/officeDocument/2006/relationships/image" Target="../media/image39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png"/><Relationship Id="rId22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4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1">
            <a:extLst>
              <a:ext uri="{FF2B5EF4-FFF2-40B4-BE49-F238E27FC236}">
                <a16:creationId xmlns:a16="http://schemas.microsoft.com/office/drawing/2014/main" id="{9F656A90-E44F-022C-FCD3-B05C40DF225E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18F33A13-235E-F42F-954B-1118AE943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6959E65-A348-6A7D-DEBB-75A8CD710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ytuł 3">
            <a:extLst>
              <a:ext uri="{FF2B5EF4-FFF2-40B4-BE49-F238E27FC236}">
                <a16:creationId xmlns:a16="http://schemas.microsoft.com/office/drawing/2014/main" id="{17C46890-9127-C24A-F92B-FE2D3AAA6352}"/>
              </a:ext>
            </a:extLst>
          </p:cNvPr>
          <p:cNvSpPr txBox="1">
            <a:spLocks/>
          </p:cNvSpPr>
          <p:nvPr/>
        </p:nvSpPr>
        <p:spPr>
          <a:xfrm>
            <a:off x="7213765" y="5398705"/>
            <a:ext cx="4780313" cy="110897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Gotham Book" pitchFamily="50" charset="0"/>
                <a:ea typeface="+mj-ea"/>
                <a:cs typeface="Gotham Book" pitchFamily="50" charset="0"/>
              </a:defRPr>
            </a:lvl1pPr>
          </a:lstStyle>
          <a:p>
            <a:r>
              <a:rPr lang="pl-PL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Uwaga! Jeżeli projekt składa się z kilku różnych etapów, to dla każdego z nich należy opracować osobną prezentację dla gości.</a:t>
            </a:r>
            <a:endParaRPr lang="pl-PL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063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ytuł 4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lnSpc>
                <a:spcPct val="100000"/>
              </a:lnSpc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Zagrożenie transport pionowy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Hazard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transport</a:t>
            </a:r>
          </a:p>
        </p:txBody>
      </p:sp>
      <p:pic>
        <p:nvPicPr>
          <p:cNvPr id="45" name="Symbol zastępczy obrazu 44" descr="Obraz6.jpg"/>
          <p:cNvPicPr>
            <a:picLocks noGrp="1" noChangeAspect="1"/>
          </p:cNvPicPr>
          <p:nvPr>
            <p:ph type="pic" idx="10"/>
          </p:nvPr>
        </p:nvPicPr>
        <p:blipFill>
          <a:blip r:embed="rId3"/>
          <a:srcRect t="4534" b="4534"/>
          <a:stretch>
            <a:fillRect/>
          </a:stretch>
        </p:blipFill>
        <p:spPr>
          <a:xfrm>
            <a:off x="7288645" y="1982619"/>
            <a:ext cx="4903355" cy="2944972"/>
          </a:xfr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5FB19F5-0CE0-4219-289A-5B502D178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5690" y="2093603"/>
            <a:ext cx="3370757" cy="291386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9191E2D-BBA5-68B9-302B-03FB54B73A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966" y="1982619"/>
            <a:ext cx="3440401" cy="3024847"/>
          </a:xfrm>
          <a:prstGeom prst="rect">
            <a:avLst/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61A65AFC-9EC6-60BC-F869-248F0BC561BE}"/>
              </a:ext>
            </a:extLst>
          </p:cNvPr>
          <p:cNvGrpSpPr/>
          <p:nvPr/>
        </p:nvGrpSpPr>
        <p:grpSpPr>
          <a:xfrm>
            <a:off x="8198771" y="2422528"/>
            <a:ext cx="3109655" cy="2265298"/>
            <a:chOff x="5332307" y="2379180"/>
            <a:chExt cx="2133600" cy="1928418"/>
          </a:xfrm>
        </p:grpSpPr>
        <p:pic>
          <p:nvPicPr>
            <p:cNvPr id="3" name="Obraz 2" descr="Zasób 6.png">
              <a:extLst>
                <a:ext uri="{FF2B5EF4-FFF2-40B4-BE49-F238E27FC236}">
                  <a16:creationId xmlns:a16="http://schemas.microsoft.com/office/drawing/2014/main" id="{6DE31BA2-A687-81AA-8D33-B68DE7A6F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67230" y="2379180"/>
              <a:ext cx="1961181" cy="19207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" name="Symbol zastępczy zawartości 33">
              <a:extLst>
                <a:ext uri="{FF2B5EF4-FFF2-40B4-BE49-F238E27FC236}">
                  <a16:creationId xmlns:a16="http://schemas.microsoft.com/office/drawing/2014/main" id="{A8A2FCF1-3A28-CB98-C2C2-A9BE6C2ADD6B}"/>
                </a:ext>
              </a:extLst>
            </p:cNvPr>
            <p:cNvSpPr txBox="1">
              <a:spLocks/>
            </p:cNvSpPr>
            <p:nvPr/>
          </p:nvSpPr>
          <p:spPr>
            <a:xfrm>
              <a:off x="5332307" y="2597217"/>
              <a:ext cx="2133600" cy="17103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285750" marR="0" lvl="0" indent="-285750" algn="ctr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Wstaw aktualne zdjęcia z Twojej budowy</a:t>
              </a:r>
            </a:p>
            <a:p>
              <a:pPr marL="285750" marR="0" lvl="0" indent="-285750" algn="ctr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 UWAGA! wybierz zdjęcia na których przestrzegane są zasady BHP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4381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ymbol zastępczy obrazu 63" descr="Obraz3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9028" b="9028"/>
          <a:stretch>
            <a:fillRect/>
          </a:stretch>
        </p:blipFill>
        <p:spPr>
          <a:xfrm>
            <a:off x="7575611" y="2017259"/>
            <a:ext cx="4616389" cy="2910483"/>
          </a:xfrm>
        </p:spPr>
      </p:pic>
      <p:sp>
        <p:nvSpPr>
          <p:cNvPr id="61" name="Tytuł 6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lnSpc>
                <a:spcPct val="100000"/>
              </a:lnSpc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Zagrożenie ruch kołowy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Hazard wheel traffic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EFEE22B-75A8-B667-DB86-240B9912C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2607" y="2017259"/>
            <a:ext cx="3386125" cy="2949670"/>
          </a:xfrm>
          <a:prstGeom prst="rect">
            <a:avLst/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6D8F46A8-E8E9-6919-DDCA-44812A6B51E5}"/>
              </a:ext>
            </a:extLst>
          </p:cNvPr>
          <p:cNvGrpSpPr/>
          <p:nvPr/>
        </p:nvGrpSpPr>
        <p:grpSpPr>
          <a:xfrm>
            <a:off x="8198771" y="2422528"/>
            <a:ext cx="3109655" cy="2265298"/>
            <a:chOff x="5332307" y="2379180"/>
            <a:chExt cx="2133600" cy="1928418"/>
          </a:xfrm>
        </p:grpSpPr>
        <p:pic>
          <p:nvPicPr>
            <p:cNvPr id="3" name="Obraz 2" descr="Zasób 6.png">
              <a:extLst>
                <a:ext uri="{FF2B5EF4-FFF2-40B4-BE49-F238E27FC236}">
                  <a16:creationId xmlns:a16="http://schemas.microsoft.com/office/drawing/2014/main" id="{08E10637-4F30-B970-7EA5-4CED1356A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67230" y="2379180"/>
              <a:ext cx="1961181" cy="19207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5" name="Symbol zastępczy zawartości 33">
              <a:extLst>
                <a:ext uri="{FF2B5EF4-FFF2-40B4-BE49-F238E27FC236}">
                  <a16:creationId xmlns:a16="http://schemas.microsoft.com/office/drawing/2014/main" id="{1541725D-8ECB-0A2B-BD17-FB25D3611F9F}"/>
                </a:ext>
              </a:extLst>
            </p:cNvPr>
            <p:cNvSpPr txBox="1">
              <a:spLocks/>
            </p:cNvSpPr>
            <p:nvPr/>
          </p:nvSpPr>
          <p:spPr>
            <a:xfrm>
              <a:off x="5332307" y="2597217"/>
              <a:ext cx="2133600" cy="17103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285750" marR="0" lvl="0" indent="-285750" algn="ctr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Wstaw aktualne zdjęcia z Twojej budowy</a:t>
              </a:r>
            </a:p>
            <a:p>
              <a:pPr marL="285750" marR="0" lvl="0" indent="-285750" algn="ctr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 UWAGA! wybierz zdjęcia na których przestrzegane są zasady BHP</a:t>
              </a:r>
            </a:p>
          </p:txBody>
        </p:sp>
      </p:grpSp>
      <p:pic>
        <p:nvPicPr>
          <p:cNvPr id="8" name="Obraz 7">
            <a:extLst>
              <a:ext uri="{FF2B5EF4-FFF2-40B4-BE49-F238E27FC236}">
                <a16:creationId xmlns:a16="http://schemas.microsoft.com/office/drawing/2014/main" id="{04559285-4869-A6BC-9587-41323E0C89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23"/>
          <a:stretch/>
        </p:blipFill>
        <p:spPr>
          <a:xfrm>
            <a:off x="436850" y="1801895"/>
            <a:ext cx="3386125" cy="325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706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hp podczas spawania - Infor.pl">
            <a:extLst>
              <a:ext uri="{FF2B5EF4-FFF2-40B4-BE49-F238E27FC236}">
                <a16:creationId xmlns:a16="http://schemas.microsoft.com/office/drawing/2014/main" id="{69CDEA30-3CB6-D1BA-07D1-847C88922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953" y="3428999"/>
            <a:ext cx="4043851" cy="269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ytuł 47"/>
          <p:cNvSpPr txBox="1">
            <a:spLocks/>
          </p:cNvSpPr>
          <p:nvPr/>
        </p:nvSpPr>
        <p:spPr>
          <a:xfrm>
            <a:off x="266700" y="734785"/>
            <a:ext cx="11658599" cy="72994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Zagrożenie prace gorące</a:t>
            </a:r>
            <a:b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Hazard hot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works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4980345-7548-7751-D6F4-01C521B15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6350" y="2104196"/>
            <a:ext cx="3345831" cy="291890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EDF9206-FC9B-FA45-E5B2-B0235658AB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632" y="2045061"/>
            <a:ext cx="3345831" cy="2930552"/>
          </a:xfrm>
          <a:prstGeom prst="rect">
            <a:avLst/>
          </a:prstGeom>
        </p:spPr>
      </p:pic>
      <p:pic>
        <p:nvPicPr>
          <p:cNvPr id="1026" name="Picture 2" descr="Papa termozgrzewalna. Dobór papy termozgrzewalnej do pokrycia oraz zasady  jej układania - muratorplus.pl">
            <a:extLst>
              <a:ext uri="{FF2B5EF4-FFF2-40B4-BE49-F238E27FC236}">
                <a16:creationId xmlns:a16="http://schemas.microsoft.com/office/drawing/2014/main" id="{C6D2F5D1-B9C0-851D-1732-F3299F35E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953" y="734784"/>
            <a:ext cx="4038281" cy="269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8D4ADC75-1FF9-666A-AD4D-BE9A979E5999}"/>
              </a:ext>
            </a:extLst>
          </p:cNvPr>
          <p:cNvGrpSpPr/>
          <p:nvPr/>
        </p:nvGrpSpPr>
        <p:grpSpPr>
          <a:xfrm>
            <a:off x="8198771" y="2422528"/>
            <a:ext cx="3109655" cy="2265298"/>
            <a:chOff x="5332307" y="2379180"/>
            <a:chExt cx="2133600" cy="1928418"/>
          </a:xfrm>
        </p:grpSpPr>
        <p:pic>
          <p:nvPicPr>
            <p:cNvPr id="3" name="Obraz 2" descr="Zasób 6.png">
              <a:extLst>
                <a:ext uri="{FF2B5EF4-FFF2-40B4-BE49-F238E27FC236}">
                  <a16:creationId xmlns:a16="http://schemas.microsoft.com/office/drawing/2014/main" id="{98A1CE2F-D6A2-1C17-C500-2EDC70DA4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67230" y="2379180"/>
              <a:ext cx="1961181" cy="19207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" name="Symbol zastępczy zawartości 33">
              <a:extLst>
                <a:ext uri="{FF2B5EF4-FFF2-40B4-BE49-F238E27FC236}">
                  <a16:creationId xmlns:a16="http://schemas.microsoft.com/office/drawing/2014/main" id="{67C1B877-581D-5382-648E-58C6CB71C78E}"/>
                </a:ext>
              </a:extLst>
            </p:cNvPr>
            <p:cNvSpPr txBox="1">
              <a:spLocks/>
            </p:cNvSpPr>
            <p:nvPr/>
          </p:nvSpPr>
          <p:spPr>
            <a:xfrm>
              <a:off x="5332307" y="2597217"/>
              <a:ext cx="2133600" cy="17103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285750" marR="0" lvl="0" indent="-285750" algn="ctr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Wstaw aktualne zdjęcia z Twojej budowy</a:t>
              </a:r>
            </a:p>
            <a:p>
              <a:pPr marL="285750" marR="0" lvl="0" indent="-285750" algn="ctr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 UWAGA! wybierz zdjęcia na których przestrzegane są zasady BHP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2958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ytuł 47"/>
          <p:cNvSpPr txBox="1">
            <a:spLocks/>
          </p:cNvSpPr>
          <p:nvPr/>
        </p:nvSpPr>
        <p:spPr>
          <a:xfrm>
            <a:off x="266700" y="734785"/>
            <a:ext cx="11658599" cy="72994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Zagrożenie elektryczność</a:t>
            </a:r>
            <a:b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Hazard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electricity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4" name="Symbol zastępczy obrazu 53" descr="Obraz2.jpg"/>
          <p:cNvPicPr>
            <a:picLocks noGrp="1" noChangeAspect="1"/>
          </p:cNvPicPr>
          <p:nvPr>
            <p:ph type="pic" idx="10"/>
          </p:nvPr>
        </p:nvPicPr>
        <p:blipFill>
          <a:blip r:embed="rId3"/>
          <a:srcRect t="9122" b="9122"/>
          <a:stretch>
            <a:fillRect/>
          </a:stretch>
        </p:blipFill>
        <p:spPr>
          <a:xfrm>
            <a:off x="7575611" y="2017259"/>
            <a:ext cx="4616389" cy="2910483"/>
          </a:xfr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776E8A2-D5BB-2E28-CE55-A82FBC8BE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89" y="2185060"/>
            <a:ext cx="3177950" cy="279876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7B9D111-1584-0EF5-6667-7B2039D0F0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2607" y="2017259"/>
            <a:ext cx="3386125" cy="2949670"/>
          </a:xfrm>
          <a:prstGeom prst="rect">
            <a:avLst/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6F9400EB-7D6E-777A-38EE-2E9267B62397}"/>
              </a:ext>
            </a:extLst>
          </p:cNvPr>
          <p:cNvGrpSpPr/>
          <p:nvPr/>
        </p:nvGrpSpPr>
        <p:grpSpPr>
          <a:xfrm>
            <a:off x="8198771" y="2422528"/>
            <a:ext cx="3109655" cy="2265298"/>
            <a:chOff x="5332307" y="2379180"/>
            <a:chExt cx="2133600" cy="1928418"/>
          </a:xfrm>
        </p:grpSpPr>
        <p:pic>
          <p:nvPicPr>
            <p:cNvPr id="3" name="Obraz 2" descr="Zasób 6.png">
              <a:extLst>
                <a:ext uri="{FF2B5EF4-FFF2-40B4-BE49-F238E27FC236}">
                  <a16:creationId xmlns:a16="http://schemas.microsoft.com/office/drawing/2014/main" id="{DD090AEB-9D10-EFC4-30CF-D72E4A670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67230" y="2379180"/>
              <a:ext cx="1961181" cy="19207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" name="Symbol zastępczy zawartości 33">
              <a:extLst>
                <a:ext uri="{FF2B5EF4-FFF2-40B4-BE49-F238E27FC236}">
                  <a16:creationId xmlns:a16="http://schemas.microsoft.com/office/drawing/2014/main" id="{53716FBF-3389-D6CE-74CB-56468B2AE124}"/>
                </a:ext>
              </a:extLst>
            </p:cNvPr>
            <p:cNvSpPr txBox="1">
              <a:spLocks/>
            </p:cNvSpPr>
            <p:nvPr/>
          </p:nvSpPr>
          <p:spPr>
            <a:xfrm>
              <a:off x="5332307" y="2597217"/>
              <a:ext cx="2133600" cy="17103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285750" marR="0" lvl="0" indent="-285750" algn="ctr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Wstaw aktualne zdjęcia z Twojej budowy</a:t>
              </a:r>
            </a:p>
            <a:p>
              <a:pPr marL="285750" marR="0" lvl="0" indent="-285750" algn="ctr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 UWAGA! wybierz zdjęcia na których przestrzegane są zasady BHP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0431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ytuł 4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Zagrożenie substancje niebezpieczne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Hazardous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substances</a:t>
            </a:r>
            <a:endParaRPr lang="pl-PL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04246" y="3215555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116120" y="4282355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524039" y="3232971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705434" y="4282355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212018" y="4282355"/>
            <a:ext cx="1333731" cy="133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212018" y="2005063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714142" y="1996623"/>
            <a:ext cx="1333731" cy="133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1111765" y="1996355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ymbol zastępczy obrazu 3" descr="Obraz zawierający tekst, wewnątrz, półka, napój&#10;&#10;Opis wygenerowany automatycznie">
            <a:extLst>
              <a:ext uri="{FF2B5EF4-FFF2-40B4-BE49-F238E27FC236}">
                <a16:creationId xmlns:a16="http://schemas.microsoft.com/office/drawing/2014/main" id="{0484DC8D-D17D-45B1-ABBB-6BD5B0A2B1B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6" b="12566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2162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Symbol zastępczy obrazu 48" descr="Obraz9.png"/>
          <p:cNvPicPr>
            <a:picLocks noGrp="1" noChangeAspect="1"/>
          </p:cNvPicPr>
          <p:nvPr>
            <p:ph type="pic" idx="1"/>
          </p:nvPr>
        </p:nvPicPr>
        <p:blipFill>
          <a:blip r:embed="rId3"/>
          <a:stretch>
            <a:fillRect/>
          </a:stretch>
        </p:blipFill>
        <p:spPr>
          <a:xfrm>
            <a:off x="1170449" y="1997493"/>
            <a:ext cx="2942857" cy="324761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10641B-75B7-4346-88BE-3556F7AF8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Zgłoś jeżeli zauważyłeś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your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1078186" y="5264815"/>
            <a:ext cx="2971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1600" dirty="0">
                <a:latin typeface="Gotham Book" pitchFamily="50" charset="0"/>
                <a:cs typeface="Gotham Book" pitchFamily="50" charset="0"/>
              </a:rPr>
              <a:t>Obserwacja</a:t>
            </a:r>
            <a:r>
              <a:rPr lang="pl-PL" sz="1600" dirty="0">
                <a:latin typeface="Gotham Light" pitchFamily="50" charset="0"/>
                <a:cs typeface="Gotham Light" pitchFamily="50" charset="0"/>
              </a:rPr>
              <a:t> </a:t>
            </a:r>
          </a:p>
          <a:p>
            <a:pPr algn="ctr">
              <a:spcBef>
                <a:spcPct val="0"/>
              </a:spcBef>
              <a:defRPr/>
            </a:pPr>
            <a:r>
              <a:rPr lang="pl-PL" sz="1600" dirty="0" err="1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Observation</a:t>
            </a:r>
            <a:endParaRPr lang="pl-PL" sz="1600" dirty="0">
              <a:solidFill>
                <a:schemeClr val="bg1">
                  <a:lumMod val="50000"/>
                </a:schemeClr>
              </a:solidFill>
              <a:latin typeface="Gotham Light" pitchFamily="50" charset="0"/>
              <a:cs typeface="Gotham Light" pitchFamily="50" charset="0"/>
            </a:endParaRPr>
          </a:p>
        </p:txBody>
      </p:sp>
      <p:pic>
        <p:nvPicPr>
          <p:cNvPr id="33" name="Obraz 32">
            <a:extLst>
              <a:ext uri="{FF2B5EF4-FFF2-40B4-BE49-F238E27FC236}">
                <a16:creationId xmlns:a16="http://schemas.microsoft.com/office/drawing/2014/main" id="{24077766-63A9-45EB-8E3E-96F30AE35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419" y="2013529"/>
            <a:ext cx="2824329" cy="3267168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3B4068D5-31EA-43E6-99CA-D23D1F45E5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4383" y="2037481"/>
            <a:ext cx="2784176" cy="3243216"/>
          </a:xfrm>
          <a:prstGeom prst="rect">
            <a:avLst/>
          </a:prstGeom>
        </p:spPr>
      </p:pic>
      <p:sp>
        <p:nvSpPr>
          <p:cNvPr id="51" name="Prostokąt 50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4064688" y="5280697"/>
            <a:ext cx="41817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1600" dirty="0">
                <a:latin typeface="Gotham Book" pitchFamily="50" charset="0"/>
                <a:cs typeface="Gotham Book" pitchFamily="50" charset="0"/>
              </a:rPr>
              <a:t>Zdarzenie potencjalnie wypadkowe</a:t>
            </a:r>
            <a:r>
              <a:rPr lang="pl-PL" sz="1600" dirty="0">
                <a:latin typeface="Gotham Light" pitchFamily="50" charset="0"/>
                <a:cs typeface="Gotham Light" pitchFamily="50" charset="0"/>
              </a:rPr>
              <a:t> </a:t>
            </a:r>
          </a:p>
          <a:p>
            <a:pPr algn="ctr">
              <a:spcBef>
                <a:spcPct val="0"/>
              </a:spcBef>
              <a:defRPr/>
            </a:pPr>
            <a:r>
              <a:rPr lang="pl-PL" sz="1600" dirty="0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Near miss</a:t>
            </a:r>
          </a:p>
        </p:txBody>
      </p:sp>
      <p:sp>
        <p:nvSpPr>
          <p:cNvPr id="52" name="Prostokąt 51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8484821" y="5264815"/>
            <a:ext cx="2971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1600" dirty="0">
                <a:latin typeface="Gotham Book" pitchFamily="50" charset="0"/>
                <a:cs typeface="Gotham Book" pitchFamily="50" charset="0"/>
              </a:rPr>
              <a:t>Pierwsza pomoc / Wypadek </a:t>
            </a:r>
          </a:p>
          <a:p>
            <a:pPr algn="ctr">
              <a:spcBef>
                <a:spcPct val="0"/>
              </a:spcBef>
              <a:defRPr/>
            </a:pP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First Aid/ 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Accident</a:t>
            </a:r>
          </a:p>
        </p:txBody>
      </p:sp>
    </p:spTree>
    <p:extLst>
      <p:ext uri="{BB962C8B-B14F-4D97-AF65-F5344CB8AC3E}">
        <p14:creationId xmlns:p14="http://schemas.microsoft.com/office/powerpoint/2010/main" val="1622436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3137F55-34E6-5847-46F4-ABA26CC89B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1013579"/>
              </p:ext>
            </p:extLst>
          </p:nvPr>
        </p:nvGraphicFramePr>
        <p:xfrm>
          <a:off x="180754" y="1318436"/>
          <a:ext cx="6039293" cy="47773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pole tekstowe 11">
            <a:extLst>
              <a:ext uri="{FF2B5EF4-FFF2-40B4-BE49-F238E27FC236}">
                <a16:creationId xmlns:a16="http://schemas.microsoft.com/office/drawing/2014/main" id="{7366FF9D-F65D-623C-8178-22937E24944C}"/>
              </a:ext>
            </a:extLst>
          </p:cNvPr>
          <p:cNvSpPr txBox="1"/>
          <p:nvPr/>
        </p:nvSpPr>
        <p:spPr>
          <a:xfrm>
            <a:off x="6211187" y="5244526"/>
            <a:ext cx="598081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Zauważone i zaraportowane niebezpieczne warunki pracy lub niebezpieczne zachowania pracowników (w trakcie inspekcji, przeglądów partnerskich i wizyt ESSV)</a:t>
            </a:r>
          </a:p>
        </p:txBody>
      </p: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0E7BF14A-5576-A51E-000B-CA80BFEA6EC4}"/>
              </a:ext>
            </a:extLst>
          </p:cNvPr>
          <p:cNvCxnSpPr>
            <a:cxnSpLocks/>
          </p:cNvCxnSpPr>
          <p:nvPr/>
        </p:nvCxnSpPr>
        <p:spPr>
          <a:xfrm>
            <a:off x="2030819" y="3233340"/>
            <a:ext cx="10161181" cy="0"/>
          </a:xfrm>
          <a:prstGeom prst="line">
            <a:avLst/>
          </a:prstGeom>
          <a:ln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1AA491B8-4A31-A0B0-35F5-1B5C2800EB9C}"/>
              </a:ext>
            </a:extLst>
          </p:cNvPr>
          <p:cNvCxnSpPr>
            <a:cxnSpLocks/>
          </p:cNvCxnSpPr>
          <p:nvPr/>
        </p:nvCxnSpPr>
        <p:spPr>
          <a:xfrm>
            <a:off x="1382234" y="4186988"/>
            <a:ext cx="10809766" cy="0"/>
          </a:xfrm>
          <a:prstGeom prst="line">
            <a:avLst/>
          </a:prstGeom>
          <a:ln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A1521C31-76B8-0439-7007-332E303AB188}"/>
              </a:ext>
            </a:extLst>
          </p:cNvPr>
          <p:cNvCxnSpPr>
            <a:cxnSpLocks/>
          </p:cNvCxnSpPr>
          <p:nvPr/>
        </p:nvCxnSpPr>
        <p:spPr>
          <a:xfrm>
            <a:off x="2608522" y="2277698"/>
            <a:ext cx="9445255" cy="0"/>
          </a:xfrm>
          <a:prstGeom prst="line">
            <a:avLst/>
          </a:prstGeom>
          <a:ln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9252E6C6-E3B4-3138-375E-8F8E4DF15872}"/>
              </a:ext>
            </a:extLst>
          </p:cNvPr>
          <p:cNvCxnSpPr>
            <a:cxnSpLocks/>
          </p:cNvCxnSpPr>
          <p:nvPr/>
        </p:nvCxnSpPr>
        <p:spPr>
          <a:xfrm>
            <a:off x="786810" y="5131914"/>
            <a:ext cx="11405190" cy="0"/>
          </a:xfrm>
          <a:prstGeom prst="line">
            <a:avLst/>
          </a:prstGeom>
          <a:ln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0A83D5DB-5D16-6B0F-BB14-C999C406AB6A}"/>
              </a:ext>
            </a:extLst>
          </p:cNvPr>
          <p:cNvSpPr txBox="1"/>
          <p:nvPr/>
        </p:nvSpPr>
        <p:spPr>
          <a:xfrm>
            <a:off x="5699052" y="4202165"/>
            <a:ext cx="64929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Małe incydenty zaraportowane</a:t>
            </a:r>
            <a:r>
              <a:rPr kumimoji="0" lang="pl-PL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*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 w trakcie inspekcji, przeglądów partnerskich, wizyt ESSV (duże ryzyko wystąpienia zdarzenia wypadkowego, bez osób poszkodowanych).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Pierwsza pomoc – drobne urazy, po udzieleniu pierwszej pomocy, bez utraty czasu pracy (bez zwolnienia lekarskiego)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E686CC80-DE31-7B77-CC12-F63A09BB0CBB}"/>
              </a:ext>
            </a:extLst>
          </p:cNvPr>
          <p:cNvSpPr txBox="1"/>
          <p:nvPr/>
        </p:nvSpPr>
        <p:spPr>
          <a:xfrm>
            <a:off x="5142615" y="3267737"/>
            <a:ext cx="7049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Zdarzenia potencjalnie wypadkowe (bez osób poszkodowanych) – istotne okoliczności i przyczyny – </a:t>
            </a:r>
            <a:r>
              <a:rPr kumimoji="0" lang="pl-PL" sz="12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wymaga raportowania IAN.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Ujawnione przypadki pracowników, wykonujących pracę pod wpływem alkoholu – obsługujących maszyny, pojazdy lub urządzenia i/lub wykonujących prace szczególnie niebezpieczne (np. prace na wysokości)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12C1647A-2922-C82C-0DFF-3E383E7B1135}"/>
              </a:ext>
            </a:extLst>
          </p:cNvPr>
          <p:cNvSpPr txBox="1"/>
          <p:nvPr/>
        </p:nvSpPr>
        <p:spPr>
          <a:xfrm>
            <a:off x="4543647" y="2474547"/>
            <a:ext cx="76483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Zdarzenie nagłe, które powoduje uraz i czasową niezdolność do pracy (zwolnienie lekarskie), nastąpiło w związku z wykonywaną pracę, spowodowane czynnikiem zewnętrznym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D9711AC4-E443-932B-AA72-A136B68AF052}"/>
              </a:ext>
            </a:extLst>
          </p:cNvPr>
          <p:cNvSpPr txBox="1"/>
          <p:nvPr/>
        </p:nvSpPr>
        <p:spPr>
          <a:xfrm>
            <a:off x="3868480" y="1644179"/>
            <a:ext cx="83270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Wypadek przy pracy, w wyniku którego doszło do śmierci osoby poszkodowanej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F7A61D3-886D-F5EE-B891-16243FF52925}"/>
              </a:ext>
            </a:extLst>
          </p:cNvPr>
          <p:cNvSpPr txBox="1"/>
          <p:nvPr/>
        </p:nvSpPr>
        <p:spPr>
          <a:xfrm>
            <a:off x="2554903" y="1954745"/>
            <a:ext cx="1290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b="1" dirty="0" err="1">
                <a:latin typeface="Arial Nova Cond" panose="020B0506020202020204" pitchFamily="34" charset="0"/>
              </a:rPr>
              <a:t>Fatal</a:t>
            </a:r>
            <a:r>
              <a:rPr lang="pl-PL" sz="1400" b="1" dirty="0">
                <a:latin typeface="Arial Nova Cond" panose="020B0506020202020204" pitchFamily="34" charset="0"/>
              </a:rPr>
              <a:t> </a:t>
            </a:r>
            <a:r>
              <a:rPr lang="pl-PL" sz="1400" b="1" dirty="0" err="1">
                <a:latin typeface="Arial Nova Cond" panose="020B0506020202020204" pitchFamily="34" charset="0"/>
              </a:rPr>
              <a:t>accidents</a:t>
            </a:r>
            <a:endParaRPr lang="pl-PL" sz="1400" b="1" dirty="0">
              <a:latin typeface="Arial Nova Cond" panose="020B0506020202020204" pitchFamily="34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23F4C47-6F48-ABE5-2C3B-A004287559A7}"/>
              </a:ext>
            </a:extLst>
          </p:cNvPr>
          <p:cNvSpPr txBox="1"/>
          <p:nvPr/>
        </p:nvSpPr>
        <p:spPr>
          <a:xfrm>
            <a:off x="2724885" y="2891167"/>
            <a:ext cx="951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b="1" dirty="0" err="1">
                <a:latin typeface="Arial Nova Cond" panose="020B0506020202020204" pitchFamily="34" charset="0"/>
              </a:rPr>
              <a:t>Acciidents</a:t>
            </a:r>
            <a:endParaRPr lang="pl-PL" sz="1400" b="1" dirty="0">
              <a:latin typeface="Arial Nova Cond" panose="020B0506020202020204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91619BA-630C-0906-86D8-9EEA1F111E6A}"/>
              </a:ext>
            </a:extLst>
          </p:cNvPr>
          <p:cNvSpPr txBox="1"/>
          <p:nvPr/>
        </p:nvSpPr>
        <p:spPr>
          <a:xfrm>
            <a:off x="2469270" y="3844814"/>
            <a:ext cx="1462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b="1" dirty="0" err="1">
                <a:latin typeface="Arial Nova Cond" panose="020B0506020202020204" pitchFamily="34" charset="0"/>
              </a:rPr>
              <a:t>Serious</a:t>
            </a:r>
            <a:r>
              <a:rPr lang="pl-PL" sz="1400" b="1" dirty="0">
                <a:latin typeface="Arial Nova Cond" panose="020B0506020202020204" pitchFamily="34" charset="0"/>
              </a:rPr>
              <a:t> </a:t>
            </a:r>
            <a:r>
              <a:rPr lang="pl-PL" sz="1400" b="1" dirty="0" err="1">
                <a:latin typeface="Arial Nova Cond" panose="020B0506020202020204" pitchFamily="34" charset="0"/>
              </a:rPr>
              <a:t>incidents</a:t>
            </a:r>
            <a:endParaRPr lang="pl-PL" sz="1400" b="1" dirty="0">
              <a:latin typeface="Arial Nova Cond" panose="020B050602020202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9B82F85-16A0-EBCF-F9AD-37C0254C0274}"/>
              </a:ext>
            </a:extLst>
          </p:cNvPr>
          <p:cNvSpPr txBox="1"/>
          <p:nvPr/>
        </p:nvSpPr>
        <p:spPr>
          <a:xfrm>
            <a:off x="2227216" y="4806071"/>
            <a:ext cx="1946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b="1" dirty="0">
                <a:latin typeface="Arial Nova Cond" panose="020B0506020202020204" pitchFamily="34" charset="0"/>
              </a:rPr>
              <a:t>Minor </a:t>
            </a:r>
            <a:r>
              <a:rPr lang="pl-PL" sz="1400" b="1" dirty="0" err="1">
                <a:latin typeface="Arial Nova Cond" panose="020B0506020202020204" pitchFamily="34" charset="0"/>
              </a:rPr>
              <a:t>incidents</a:t>
            </a:r>
            <a:r>
              <a:rPr lang="pl-PL" sz="1400" b="1" dirty="0">
                <a:latin typeface="Arial Nova Cond" panose="020B0506020202020204" pitchFamily="34" charset="0"/>
              </a:rPr>
              <a:t>/</a:t>
            </a:r>
            <a:r>
              <a:rPr lang="pl-PL" sz="1400" b="1" dirty="0" err="1">
                <a:latin typeface="Arial Nova Cond" panose="020B0506020202020204" pitchFamily="34" charset="0"/>
              </a:rPr>
              <a:t>first</a:t>
            </a:r>
            <a:r>
              <a:rPr lang="pl-PL" sz="1400" b="1" dirty="0">
                <a:latin typeface="Arial Nova Cond" panose="020B0506020202020204" pitchFamily="34" charset="0"/>
              </a:rPr>
              <a:t> </a:t>
            </a:r>
            <a:r>
              <a:rPr lang="pl-PL" sz="1400" b="1" dirty="0" err="1">
                <a:latin typeface="Arial Nova Cond" panose="020B0506020202020204" pitchFamily="34" charset="0"/>
              </a:rPr>
              <a:t>aid</a:t>
            </a:r>
            <a:endParaRPr lang="pl-PL" sz="1400" b="1" dirty="0">
              <a:latin typeface="Arial Nova Cond" panose="020B0506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ADFF91B-50D8-9C63-80A4-4C6BDF823980}"/>
              </a:ext>
            </a:extLst>
          </p:cNvPr>
          <p:cNvSpPr txBox="1"/>
          <p:nvPr/>
        </p:nvSpPr>
        <p:spPr>
          <a:xfrm>
            <a:off x="2625498" y="5732561"/>
            <a:ext cx="1149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b="1" dirty="0">
                <a:latin typeface="Arial Nova Cond" panose="020B0506020202020204" pitchFamily="34" charset="0"/>
              </a:rPr>
              <a:t>Observations</a:t>
            </a:r>
          </a:p>
        </p:txBody>
      </p:sp>
    </p:spTree>
    <p:extLst>
      <p:ext uri="{BB962C8B-B14F-4D97-AF65-F5344CB8AC3E}">
        <p14:creationId xmlns:p14="http://schemas.microsoft.com/office/powerpoint/2010/main" val="460186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a 23"/>
          <p:cNvGrpSpPr/>
          <p:nvPr/>
        </p:nvGrpSpPr>
        <p:grpSpPr>
          <a:xfrm>
            <a:off x="-21018" y="551504"/>
            <a:ext cx="8192687" cy="5636653"/>
            <a:chOff x="1284073" y="1442947"/>
            <a:chExt cx="6820602" cy="4542382"/>
          </a:xfrm>
        </p:grpSpPr>
        <p:sp>
          <p:nvSpPr>
            <p:cNvPr id="5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2378" y="1538312"/>
              <a:ext cx="3185016" cy="409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LICZBA PRACOWNIKÓW FIZYCZNYCH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</a:t>
              </a:r>
              <a:r>
                <a:rPr kumimoji="0" lang="pl-PL" altLang="pl-PL" sz="1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  <a:r>
                <a:rPr kumimoji="0" lang="pl-PL" altLang="pl-PL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of </a:t>
              </a:r>
              <a:r>
                <a:rPr kumimoji="0" lang="pl-PL" altLang="pl-PL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employees</a:t>
              </a:r>
              <a:endParaRPr kumimoji="0" lang="en-US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4073" y="2143865"/>
              <a:ext cx="3257517" cy="434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LICZBA PRACOWNIKÓW NADZORU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</a:t>
              </a:r>
              <a:r>
                <a:rPr kumimoji="0" lang="pl-PL" altLang="pl-PL" sz="1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  <a:r>
                <a:rPr kumimoji="0" lang="pl-PL" altLang="pl-PL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of </a:t>
              </a:r>
              <a:r>
                <a:rPr kumimoji="0" lang="pl-PL" altLang="pl-PL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supervision</a:t>
              </a:r>
              <a:r>
                <a:rPr kumimoji="0" lang="pl-PL" altLang="pl-PL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l-PL" altLang="pl-PL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employees</a:t>
              </a:r>
              <a:endParaRPr kumimoji="0" lang="en-US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3681" y="3742076"/>
              <a:ext cx="3257517" cy="47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WYPADKI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Accidents</a:t>
              </a:r>
              <a:endParaRPr kumimoji="0" lang="en-US" alt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2378" y="4981821"/>
              <a:ext cx="3328820" cy="47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PIERWSZA POMOC/ MAŁE INCYDENTY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First Aid / Minor </a:t>
              </a:r>
              <a:r>
                <a:rPr kumimoji="0" lang="pl-PL" altLang="pl-PL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Incidents</a:t>
              </a:r>
              <a:endParaRPr kumimoji="0" lang="en-US" alt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3681" y="5514079"/>
              <a:ext cx="3257517" cy="47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OBSERWACJE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Observations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" name="Grupa 22"/>
            <p:cNvGrpSpPr/>
            <p:nvPr/>
          </p:nvGrpSpPr>
          <p:grpSpPr>
            <a:xfrm>
              <a:off x="4619895" y="1442947"/>
              <a:ext cx="1558507" cy="546365"/>
              <a:chOff x="4612095" y="1442948"/>
              <a:chExt cx="1558507" cy="546365"/>
            </a:xfrm>
            <a:solidFill>
              <a:schemeClr val="bg1"/>
            </a:solidFill>
          </p:grpSpPr>
          <p:sp>
            <p:nvSpPr>
              <p:cNvPr id="13" name="Prostokąt zaokrąglony 12"/>
              <p:cNvSpPr/>
              <p:nvPr/>
            </p:nvSpPr>
            <p:spPr>
              <a:xfrm>
                <a:off x="4612095" y="1442948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  <p:sp>
            <p:nvSpPr>
              <p:cNvPr id="14" name="Prostokąt zaokrąglony 13"/>
              <p:cNvSpPr/>
              <p:nvPr/>
            </p:nvSpPr>
            <p:spPr>
              <a:xfrm>
                <a:off x="5165653" y="1442948"/>
                <a:ext cx="457200" cy="51617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  <p:sp>
            <p:nvSpPr>
              <p:cNvPr id="15" name="Prostokąt zaokrąglony 14"/>
              <p:cNvSpPr/>
              <p:nvPr/>
            </p:nvSpPr>
            <p:spPr>
              <a:xfrm>
                <a:off x="5713402" y="1444190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</p:grpSp>
        <p:grpSp>
          <p:nvGrpSpPr>
            <p:cNvPr id="3" name="Grupa 21"/>
            <p:cNvGrpSpPr/>
            <p:nvPr/>
          </p:nvGrpSpPr>
          <p:grpSpPr>
            <a:xfrm>
              <a:off x="4614091" y="2070570"/>
              <a:ext cx="1564312" cy="575315"/>
              <a:chOff x="4758691" y="1256971"/>
              <a:chExt cx="1564312" cy="575315"/>
            </a:xfrm>
            <a:solidFill>
              <a:schemeClr val="bg1"/>
            </a:solidFill>
          </p:grpSpPr>
          <p:sp>
            <p:nvSpPr>
              <p:cNvPr id="19" name="Prostokąt zaokrąglony 18"/>
              <p:cNvSpPr/>
              <p:nvPr/>
            </p:nvSpPr>
            <p:spPr>
              <a:xfrm>
                <a:off x="4758691" y="1256971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  <p:sp>
            <p:nvSpPr>
              <p:cNvPr id="20" name="Prostokąt zaokrąglony 19"/>
              <p:cNvSpPr/>
              <p:nvPr/>
            </p:nvSpPr>
            <p:spPr>
              <a:xfrm>
                <a:off x="5312247" y="1287163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  <p:sp>
            <p:nvSpPr>
              <p:cNvPr id="21" name="Prostokąt zaokrąglony 20"/>
              <p:cNvSpPr/>
              <p:nvPr/>
            </p:nvSpPr>
            <p:spPr>
              <a:xfrm>
                <a:off x="5865803" y="1256971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</p:grpSp>
        <p:sp>
          <p:nvSpPr>
            <p:cNvPr id="25" name="Prostokąt zaokrąglony 24"/>
            <p:cNvSpPr/>
            <p:nvPr/>
          </p:nvSpPr>
          <p:spPr>
            <a:xfrm>
              <a:off x="6109845" y="3831979"/>
              <a:ext cx="1641156" cy="40386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Book" pitchFamily="50" charset="0"/>
                  <a:ea typeface="+mn-ea"/>
                  <a:cs typeface="Gotham Book" pitchFamily="50" charset="0"/>
                </a:rPr>
                <a:t>0</a:t>
              </a:r>
            </a:p>
          </p:txBody>
        </p:sp>
        <p:sp>
          <p:nvSpPr>
            <p:cNvPr id="33" name="Prostokąt zaokrąglony 32"/>
            <p:cNvSpPr/>
            <p:nvPr/>
          </p:nvSpPr>
          <p:spPr>
            <a:xfrm>
              <a:off x="5798312" y="4411718"/>
              <a:ext cx="2306363" cy="40386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Book" pitchFamily="50" charset="0"/>
                  <a:ea typeface="+mn-ea"/>
                  <a:cs typeface="Gotham Book" pitchFamily="50" charset="0"/>
                </a:rPr>
                <a:t>0</a:t>
              </a:r>
            </a:p>
          </p:txBody>
        </p:sp>
      </p:grpSp>
      <p:pic>
        <p:nvPicPr>
          <p:cNvPr id="4" name="Obraz 3">
            <a:extLst>
              <a:ext uri="{FF2B5EF4-FFF2-40B4-BE49-F238E27FC236}">
                <a16:creationId xmlns:a16="http://schemas.microsoft.com/office/drawing/2014/main" id="{9A0F32CF-2C02-CF82-E055-96964A876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86" y="2231543"/>
            <a:ext cx="3712786" cy="682811"/>
          </a:xfrm>
          <a:prstGeom prst="rect">
            <a:avLst/>
          </a:prstGeom>
        </p:spPr>
      </p:pic>
      <p:sp>
        <p:nvSpPr>
          <p:cNvPr id="23" name="TextBox 26">
            <a:extLst>
              <a:ext uri="{FF2B5EF4-FFF2-40B4-BE49-F238E27FC236}">
                <a16:creationId xmlns:a16="http://schemas.microsoft.com/office/drawing/2014/main" id="{9E372B2D-BDFE-C217-D52B-93CDEF17F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8382" y="1536344"/>
            <a:ext cx="25728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Font typeface="Arial" panose="020B0604020202020204" pitchFamily="34" charset="0"/>
              <a:buChar char="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LICZBA WYSTAWIONYCH ŻÓŁTYCH KARTEK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No. of </a:t>
            </a:r>
            <a:r>
              <a:rPr kumimoji="0" lang="pl-PL" alt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obtained</a:t>
            </a: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alt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yellow</a:t>
            </a: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alt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cards</a:t>
            </a:r>
            <a:endParaRPr kumimoji="0" lang="en-US" alt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FDE4A8BF-6A11-60E0-3627-20D664DB5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6475" y="626198"/>
            <a:ext cx="25728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Font typeface="Arial" panose="020B0604020202020204" pitchFamily="34" charset="0"/>
              <a:buChar char="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LICZBA WYSTAWIONYCH CZERWONYCH KARTEK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No. of </a:t>
            </a:r>
            <a:r>
              <a:rPr kumimoji="0" lang="pl-PL" alt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obtained</a:t>
            </a: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red </a:t>
            </a:r>
            <a:r>
              <a:rPr kumimoji="0" lang="pl-PL" alt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cards</a:t>
            </a:r>
            <a:endParaRPr kumimoji="0" lang="en-US" alt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E4E604-6A03-A731-1BEF-0552F0939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6311" y="2308905"/>
            <a:ext cx="25728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Font typeface="Arial" panose="020B0604020202020204" pitchFamily="34" charset="0"/>
              <a:buChar char="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LICZBA PRZYZNANYCH NAGRÓD BHP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No. of </a:t>
            </a:r>
            <a:r>
              <a:rPr kumimoji="0" lang="pl-PL" alt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issued</a:t>
            </a: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EHS </a:t>
            </a:r>
            <a:r>
              <a:rPr kumimoji="0" lang="pl-PL" alt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Awards</a:t>
            </a:r>
            <a:endParaRPr kumimoji="0" lang="en-US" alt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Prostokąt zaokrąglony 32">
            <a:extLst>
              <a:ext uri="{FF2B5EF4-FFF2-40B4-BE49-F238E27FC236}">
                <a16:creationId xmlns:a16="http://schemas.microsoft.com/office/drawing/2014/main" id="{01561198-2F21-A62C-5459-76D87FDDF756}"/>
              </a:ext>
            </a:extLst>
          </p:cNvPr>
          <p:cNvSpPr/>
          <p:nvPr/>
        </p:nvSpPr>
        <p:spPr>
          <a:xfrm>
            <a:off x="8939527" y="1608823"/>
            <a:ext cx="1875617" cy="61147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29" name="Prostokąt zaokrąglony 24">
            <a:extLst>
              <a:ext uri="{FF2B5EF4-FFF2-40B4-BE49-F238E27FC236}">
                <a16:creationId xmlns:a16="http://schemas.microsoft.com/office/drawing/2014/main" id="{9C5ACD35-0F9C-7AB9-6168-55EAE4D37869}"/>
              </a:ext>
            </a:extLst>
          </p:cNvPr>
          <p:cNvSpPr/>
          <p:nvPr/>
        </p:nvSpPr>
        <p:spPr>
          <a:xfrm>
            <a:off x="8939527" y="707588"/>
            <a:ext cx="1875617" cy="5799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30" name="Prostokąt zaokrąglony 24">
            <a:extLst>
              <a:ext uri="{FF2B5EF4-FFF2-40B4-BE49-F238E27FC236}">
                <a16:creationId xmlns:a16="http://schemas.microsoft.com/office/drawing/2014/main" id="{D584AC91-49BB-9A1B-EFC4-8F3CF4BA3033}"/>
              </a:ext>
            </a:extLst>
          </p:cNvPr>
          <p:cNvSpPr/>
          <p:nvPr/>
        </p:nvSpPr>
        <p:spPr>
          <a:xfrm>
            <a:off x="8939527" y="2421000"/>
            <a:ext cx="1875617" cy="5799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16" name="Prostokąt zaokrąglony 32">
            <a:extLst>
              <a:ext uri="{FF2B5EF4-FFF2-40B4-BE49-F238E27FC236}">
                <a16:creationId xmlns:a16="http://schemas.microsoft.com/office/drawing/2014/main" id="{C48BD05E-BA9A-E55A-B634-864E6122D341}"/>
              </a:ext>
            </a:extLst>
          </p:cNvPr>
          <p:cNvSpPr/>
          <p:nvPr/>
        </p:nvSpPr>
        <p:spPr>
          <a:xfrm>
            <a:off x="4535038" y="5697499"/>
            <a:ext cx="4459292" cy="5011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17" name="Prostokąt zaokrąglony 18">
            <a:extLst>
              <a:ext uri="{FF2B5EF4-FFF2-40B4-BE49-F238E27FC236}">
                <a16:creationId xmlns:a16="http://schemas.microsoft.com/office/drawing/2014/main" id="{0654C8C2-6383-0529-D089-40493CF41E1C}"/>
              </a:ext>
            </a:extLst>
          </p:cNvPr>
          <p:cNvSpPr/>
          <p:nvPr/>
        </p:nvSpPr>
        <p:spPr>
          <a:xfrm>
            <a:off x="3978891" y="2164345"/>
            <a:ext cx="549174" cy="67644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18" name="Prostokąt zaokrąglony 19">
            <a:extLst>
              <a:ext uri="{FF2B5EF4-FFF2-40B4-BE49-F238E27FC236}">
                <a16:creationId xmlns:a16="http://schemas.microsoft.com/office/drawing/2014/main" id="{723FBCE9-1529-31C2-6F27-EF3DEF29848E}"/>
              </a:ext>
            </a:extLst>
          </p:cNvPr>
          <p:cNvSpPr/>
          <p:nvPr/>
        </p:nvSpPr>
        <p:spPr>
          <a:xfrm>
            <a:off x="4643806" y="2164345"/>
            <a:ext cx="549174" cy="67644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22" name="Prostokąt zaokrąglony 20">
            <a:extLst>
              <a:ext uri="{FF2B5EF4-FFF2-40B4-BE49-F238E27FC236}">
                <a16:creationId xmlns:a16="http://schemas.microsoft.com/office/drawing/2014/main" id="{FD76A2A6-2652-694D-3793-83DEF036ED59}"/>
              </a:ext>
            </a:extLst>
          </p:cNvPr>
          <p:cNvSpPr/>
          <p:nvPr/>
        </p:nvSpPr>
        <p:spPr>
          <a:xfrm>
            <a:off x="5308718" y="2164345"/>
            <a:ext cx="549174" cy="67644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9" name="Prostokąt zaokrąglony 32">
            <a:extLst>
              <a:ext uri="{FF2B5EF4-FFF2-40B4-BE49-F238E27FC236}">
                <a16:creationId xmlns:a16="http://schemas.microsoft.com/office/drawing/2014/main" id="{3F563820-ACF4-72F9-0AA9-DBC449AD7D9C}"/>
              </a:ext>
            </a:extLst>
          </p:cNvPr>
          <p:cNvSpPr/>
          <p:nvPr/>
        </p:nvSpPr>
        <p:spPr>
          <a:xfrm>
            <a:off x="4957704" y="4965572"/>
            <a:ext cx="3657600" cy="5011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11" name="TextBox 26">
            <a:extLst>
              <a:ext uri="{FF2B5EF4-FFF2-40B4-BE49-F238E27FC236}">
                <a16:creationId xmlns:a16="http://schemas.microsoft.com/office/drawing/2014/main" id="{ACD936AF-F889-73A8-4275-164D46CED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686" y="4173700"/>
            <a:ext cx="39128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Font typeface="Arial" panose="020B0604020202020204" pitchFamily="34" charset="0"/>
              <a:buChar char="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POWAŻNE INCYDENTY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Serious</a:t>
            </a:r>
            <a:r>
              <a:rPr kumimoji="0" lang="pl-PL" alt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alt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Incidents</a:t>
            </a:r>
            <a:endParaRPr kumimoji="0" lang="en-US" alt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869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>
            <a:extLst>
              <a:ext uri="{FF2B5EF4-FFF2-40B4-BE49-F238E27FC236}">
                <a16:creationId xmlns:a16="http://schemas.microsoft.com/office/drawing/2014/main" id="{85263723-9FBC-4920-8724-ED2A0061DEF2}"/>
              </a:ext>
            </a:extLst>
          </p:cNvPr>
          <p:cNvGrpSpPr/>
          <p:nvPr/>
        </p:nvGrpSpPr>
        <p:grpSpPr>
          <a:xfrm>
            <a:off x="1339797" y="1662545"/>
            <a:ext cx="3920972" cy="4258833"/>
            <a:chOff x="1339797" y="1920646"/>
            <a:chExt cx="3586647" cy="4000732"/>
          </a:xfrm>
        </p:grpSpPr>
        <p:pic>
          <p:nvPicPr>
            <p:cNvPr id="50" name="Picture 4">
              <a:extLst>
                <a:ext uri="{FF2B5EF4-FFF2-40B4-BE49-F238E27FC236}">
                  <a16:creationId xmlns:a16="http://schemas.microsoft.com/office/drawing/2014/main" id="{F9B79B00-E20C-45A2-B666-58975A4368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3554844" y="3259885"/>
              <a:ext cx="13716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51" name="Picture 2">
              <a:extLst>
                <a:ext uri="{FF2B5EF4-FFF2-40B4-BE49-F238E27FC236}">
                  <a16:creationId xmlns:a16="http://schemas.microsoft.com/office/drawing/2014/main" id="{3AA94853-83C4-421B-8008-78E7C6BB2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1339797" y="1920646"/>
              <a:ext cx="2989263" cy="2433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030" name="Picture 6" descr="Image result for 3 point chin strap for hard hat">
              <a:extLst>
                <a:ext uri="{FF2B5EF4-FFF2-40B4-BE49-F238E27FC236}">
                  <a16:creationId xmlns:a16="http://schemas.microsoft.com/office/drawing/2014/main" id="{DF31DDF0-72DE-4472-9F62-EACE2FF3F3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131" y="4411014"/>
              <a:ext cx="1013515" cy="1013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>
              <a:extLst>
                <a:ext uri="{FF2B5EF4-FFF2-40B4-BE49-F238E27FC236}">
                  <a16:creationId xmlns:a16="http://schemas.microsoft.com/office/drawing/2014/main" id="{0C85AF33-AB5F-493A-9A32-2174A28183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1586163" y="3692116"/>
              <a:ext cx="1344613" cy="1346200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49" name="Prostokąt 48">
              <a:extLst>
                <a:ext uri="{FF2B5EF4-FFF2-40B4-BE49-F238E27FC236}">
                  <a16:creationId xmlns:a16="http://schemas.microsoft.com/office/drawing/2014/main" id="{AEB9C810-CFEA-4717-A8A2-9964AF19B7FE}"/>
                </a:ext>
              </a:extLst>
            </p:cNvPr>
            <p:cNvSpPr/>
            <p:nvPr/>
          </p:nvSpPr>
          <p:spPr>
            <a:xfrm>
              <a:off x="1445126" y="5410469"/>
              <a:ext cx="2971300" cy="5109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  <a:spcBef>
                  <a:spcPct val="0"/>
                </a:spcBef>
                <a:defRPr/>
              </a:pPr>
              <a:r>
                <a:rPr lang="pl-PL" sz="1600" dirty="0">
                  <a:latin typeface="Arial" panose="020B0604020202020204" pitchFamily="34" charset="0"/>
                  <a:cs typeface="Arial" panose="020B0604020202020204" pitchFamily="34" charset="0"/>
                </a:rPr>
                <a:t>Obowiązkowe </a:t>
              </a:r>
              <a:r>
                <a:rPr lang="pl-PL" sz="160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Obligatory</a:t>
              </a:r>
              <a:endParaRPr lang="pl-PL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upa 2">
            <a:extLst>
              <a:ext uri="{FF2B5EF4-FFF2-40B4-BE49-F238E27FC236}">
                <a16:creationId xmlns:a16="http://schemas.microsoft.com/office/drawing/2014/main" id="{7E2E3D63-1F39-417C-869C-4C0F1F70C06A}"/>
              </a:ext>
            </a:extLst>
          </p:cNvPr>
          <p:cNvGrpSpPr/>
          <p:nvPr/>
        </p:nvGrpSpPr>
        <p:grpSpPr>
          <a:xfrm>
            <a:off x="7431293" y="1662545"/>
            <a:ext cx="3660259" cy="4272893"/>
            <a:chOff x="7431294" y="2261883"/>
            <a:chExt cx="3315580" cy="3673555"/>
          </a:xfrm>
        </p:grpSpPr>
        <p:grpSp>
          <p:nvGrpSpPr>
            <p:cNvPr id="40" name="Grupa 19">
              <a:extLst>
                <a:ext uri="{FF2B5EF4-FFF2-40B4-BE49-F238E27FC236}">
                  <a16:creationId xmlns:a16="http://schemas.microsoft.com/office/drawing/2014/main" id="{DCADF59A-7959-4691-815C-8D3C317BD2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31294" y="2261883"/>
              <a:ext cx="2989263" cy="1678425"/>
              <a:chOff x="5596113" y="4165692"/>
              <a:chExt cx="2658419" cy="1432146"/>
            </a:xfrm>
          </p:grpSpPr>
          <p:pic>
            <p:nvPicPr>
              <p:cNvPr id="41" name="Picture 8">
                <a:extLst>
                  <a:ext uri="{FF2B5EF4-FFF2-40B4-BE49-F238E27FC236}">
                    <a16:creationId xmlns:a16="http://schemas.microsoft.com/office/drawing/2014/main" id="{5F9BBA16-E6D1-4553-A0F2-25D6625D7D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tretch>
                <a:fillRect/>
              </a:stretch>
            </p:blipFill>
            <p:spPr bwMode="auto">
              <a:xfrm>
                <a:off x="6646784" y="4337168"/>
                <a:ext cx="1607748" cy="12019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42" name="Picture 6">
                <a:extLst>
                  <a:ext uri="{FF2B5EF4-FFF2-40B4-BE49-F238E27FC236}">
                    <a16:creationId xmlns:a16="http://schemas.microsoft.com/office/drawing/2014/main" id="{F1D5906D-DCF6-429C-938E-BDDDCC9D0C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tretch>
                <a:fillRect/>
              </a:stretch>
            </p:blipFill>
            <p:spPr bwMode="auto">
              <a:xfrm>
                <a:off x="5596113" y="4165692"/>
                <a:ext cx="1207795" cy="14321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</p:grpSp>
        <p:pic>
          <p:nvPicPr>
            <p:cNvPr id="33" name="Obraz 32" descr="Obraz zawierający zastawa stołowa, sosjerka&#10;&#10;Opis wygenerowany automatycznie">
              <a:extLst>
                <a:ext uri="{FF2B5EF4-FFF2-40B4-BE49-F238E27FC236}">
                  <a16:creationId xmlns:a16="http://schemas.microsoft.com/office/drawing/2014/main" id="{A27647E4-7BB4-4EB3-BF32-8C17CCC2D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5511" y="4210737"/>
              <a:ext cx="1714044" cy="8468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5" name="Prostokąt 54">
              <a:extLst>
                <a:ext uri="{FF2B5EF4-FFF2-40B4-BE49-F238E27FC236}">
                  <a16:creationId xmlns:a16="http://schemas.microsoft.com/office/drawing/2014/main" id="{AEB9C810-CFEA-4717-A8A2-9964AF19B7FE}"/>
                </a:ext>
              </a:extLst>
            </p:cNvPr>
            <p:cNvSpPr/>
            <p:nvPr/>
          </p:nvSpPr>
          <p:spPr>
            <a:xfrm>
              <a:off x="7775574" y="5424529"/>
              <a:ext cx="2971300" cy="5109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  <a:spcBef>
                  <a:spcPct val="0"/>
                </a:spcBef>
                <a:defRPr/>
              </a:pPr>
              <a:r>
                <a:rPr lang="pl-PL" sz="1600" dirty="0">
                  <a:latin typeface="Arial" panose="020B0604020202020204" pitchFamily="34" charset="0"/>
                  <a:cs typeface="Arial" panose="020B0604020202020204" pitchFamily="34" charset="0"/>
                </a:rPr>
                <a:t>Dodatkowe </a:t>
              </a:r>
              <a:r>
                <a:rPr lang="pl-PL" sz="160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Additional</a:t>
              </a:r>
              <a:endParaRPr lang="pl-PL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7" name="Tytuł 45"/>
          <p:cNvSpPr>
            <a:spLocks noGrp="1"/>
          </p:cNvSpPr>
          <p:nvPr>
            <p:ph type="title"/>
          </p:nvPr>
        </p:nvSpPr>
        <p:spPr>
          <a:xfrm>
            <a:off x="266700" y="770297"/>
            <a:ext cx="11658599" cy="73696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Środki Ochrony Indywidualnej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protection equipment</a:t>
            </a:r>
          </a:p>
        </p:txBody>
      </p:sp>
    </p:spTree>
    <p:extLst>
      <p:ext uri="{BB962C8B-B14F-4D97-AF65-F5344CB8AC3E}">
        <p14:creationId xmlns:p14="http://schemas.microsoft.com/office/powerpoint/2010/main" val="14768556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0641B-75B7-4346-88BE-3556F7AF8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Podstawowe zasady dla gości</a:t>
            </a:r>
            <a:b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Basic rules for visitors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Symbol zastępczy zawartości 2">
            <a:extLst>
              <a:ext uri="{FF2B5EF4-FFF2-40B4-BE49-F238E27FC236}">
                <a16:creationId xmlns:a16="http://schemas.microsoft.com/office/drawing/2014/main" id="{893909E9-DEDF-4F8B-9D6C-872890268F9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705850" y="3294063"/>
            <a:ext cx="3486150" cy="2997200"/>
          </a:xfrm>
        </p:spPr>
        <p:txBody>
          <a:bodyPr/>
          <a:lstStyle/>
          <a:p>
            <a:pPr marL="6350" indent="-6350">
              <a:buFont typeface="Wingdings" panose="05000000000000000000" pitchFamily="2" charset="2"/>
              <a:buChar char="§"/>
              <a:defRPr/>
            </a:pPr>
            <a:endParaRPr lang="en-US" sz="2000" b="1" dirty="0">
              <a:latin typeface="Skanska Sans Pro" panose="02000503060000020004" pitchFamily="50" charset="0"/>
            </a:endParaRPr>
          </a:p>
          <a:p>
            <a:pPr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pl-PL" sz="2000" dirty="0">
              <a:latin typeface="Skanska Sans Pro" panose="02000503060000020004" pitchFamily="50" charset="0"/>
            </a:endParaRPr>
          </a:p>
        </p:txBody>
      </p:sp>
      <p:sp>
        <p:nvSpPr>
          <p:cNvPr id="38" name="Symbol zastępczy zawartości 33">
            <a:extLst>
              <a:ext uri="{FF2B5EF4-FFF2-40B4-BE49-F238E27FC236}">
                <a16:creationId xmlns:a16="http://schemas.microsoft.com/office/drawing/2014/main" id="{F9B95D2E-0081-400F-A1F3-ACBEF073904C}"/>
              </a:ext>
            </a:extLst>
          </p:cNvPr>
          <p:cNvSpPr txBox="1">
            <a:spLocks/>
          </p:cNvSpPr>
          <p:nvPr/>
        </p:nvSpPr>
        <p:spPr>
          <a:xfrm>
            <a:off x="247651" y="2945684"/>
            <a:ext cx="6545847" cy="8326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buClr>
                <a:srgbClr val="53545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Pozostań z osobą oprowadzającą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buClr>
                <a:srgbClr val="535459"/>
              </a:buClr>
              <a:buSzTx/>
              <a:buNone/>
              <a:tabLst/>
              <a:defRPr/>
            </a:pPr>
            <a:r>
              <a:rPr lang="pl-PL" sz="16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Stay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with your guide;</a:t>
            </a:r>
          </a:p>
        </p:txBody>
      </p:sp>
      <p:sp>
        <p:nvSpPr>
          <p:cNvPr id="6" name="Symbol zastępczy zawartości 33">
            <a:extLst>
              <a:ext uri="{FF2B5EF4-FFF2-40B4-BE49-F238E27FC236}">
                <a16:creationId xmlns:a16="http://schemas.microsoft.com/office/drawing/2014/main" id="{9F892ABE-1CBD-43F6-9BF1-2B6729A0BBC6}"/>
              </a:ext>
            </a:extLst>
          </p:cNvPr>
          <p:cNvSpPr txBox="1">
            <a:spLocks/>
          </p:cNvSpPr>
          <p:nvPr/>
        </p:nvSpPr>
        <p:spPr>
          <a:xfrm>
            <a:off x="267271" y="3778338"/>
            <a:ext cx="6526227" cy="117521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535459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Jeśli odłączysz się od grupy, skontaktuj się z nadzorem Echo lub Generalnego Wykonawcy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you get detached from the group, contact with Supervisor from Echo or Principal Contractor;</a:t>
            </a:r>
          </a:p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535459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305A952-DECB-49E3-A560-03064D583D2F}"/>
              </a:ext>
            </a:extLst>
          </p:cNvPr>
          <p:cNvSpPr txBox="1"/>
          <p:nvPr/>
        </p:nvSpPr>
        <p:spPr>
          <a:xfrm>
            <a:off x="247078" y="5034675"/>
            <a:ext cx="6526800" cy="1053028"/>
          </a:xfrm>
          <a:prstGeom prst="rect">
            <a:avLst/>
          </a:prstGeom>
          <a:noFill/>
        </p:spPr>
        <p:txBody>
          <a:bodyPr wrap="square" lIns="90000" rtlCol="0">
            <a:normAutofit lnSpcReduction="10000"/>
          </a:bodyPr>
          <a:lstStyle/>
          <a:p>
            <a:pPr marL="230400" marR="0" lvl="0" indent="-230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 przypadku wystąpienia sytuacji awaryjnej i ogłoszenia alarmu wykonuj polecenia opiekuna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A6A7A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the event of an emergency situation and an alarm being announced, listen to and follow the instructions of the 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guide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0053CDF-B8FF-473A-AE04-F9F49BF056DB}"/>
              </a:ext>
            </a:extLst>
          </p:cNvPr>
          <p:cNvSpPr txBox="1"/>
          <p:nvPr/>
        </p:nvSpPr>
        <p:spPr>
          <a:xfrm>
            <a:off x="266698" y="1740310"/>
            <a:ext cx="652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400" marR="0" lvl="0" indent="-230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 terenie budowy mogą przebywać wyłącznie osoby, które w dniu wizyty mają ukończony 15 rok życia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 the 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construction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site are allowed only by persons who on the day of the visit have completed 15 years of age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Obraz 9" descr="Obraz zawierający osoba, zewnętrzne, automat&#10;&#10;Opis wygenerowany automatycznie">
            <a:extLst>
              <a:ext uri="{FF2B5EF4-FFF2-40B4-BE49-F238E27FC236}">
                <a16:creationId xmlns:a16="http://schemas.microsoft.com/office/drawing/2014/main" id="{8095D9E3-61B6-87C8-E170-04977311FE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25"/>
          <a:stretch/>
        </p:blipFill>
        <p:spPr>
          <a:xfrm rot="5400000">
            <a:off x="7579162" y="1683590"/>
            <a:ext cx="6296427" cy="292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86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9;p54"/>
          <p:cNvSpPr txBox="1">
            <a:spLocks/>
          </p:cNvSpPr>
          <p:nvPr/>
        </p:nvSpPr>
        <p:spPr>
          <a:xfrm>
            <a:off x="476211" y="500197"/>
            <a:ext cx="11239579" cy="1295372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SZKOLENIE INFORMACYJN</a:t>
            </a:r>
            <a:r>
              <a:rPr lang="pl-PL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 </a:t>
            </a:r>
            <a:r>
              <a:rPr kumimoji="0" lang="pl-PL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DLA GOŚCI </a:t>
            </a: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Induction training</a:t>
            </a:r>
            <a:r>
              <a:rPr kumimoji="0" lang="pl-PL" sz="20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for visitors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8" name="Grupa 7"/>
          <p:cNvGrpSpPr/>
          <p:nvPr/>
        </p:nvGrpSpPr>
        <p:grpSpPr>
          <a:xfrm>
            <a:off x="2012005" y="2058043"/>
            <a:ext cx="1967135" cy="3922579"/>
            <a:chOff x="1378766" y="1417266"/>
            <a:chExt cx="1625671" cy="3241680"/>
          </a:xfrm>
        </p:grpSpPr>
        <p:pic>
          <p:nvPicPr>
            <p:cNvPr id="9" name="Google Shape;1887;p54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1428728" y="1684091"/>
              <a:ext cx="1531450" cy="2705874"/>
            </a:xfrm>
            <a:prstGeom prst="rect">
              <a:avLst/>
            </a:prstGeom>
            <a:noFill/>
            <a:ln>
              <a:solidFill>
                <a:srgbClr val="535459"/>
              </a:solidFill>
            </a:ln>
          </p:spPr>
        </p:pic>
        <p:sp>
          <p:nvSpPr>
            <p:cNvPr id="10" name="Google Shape;1888;p54"/>
            <p:cNvSpPr/>
            <p:nvPr/>
          </p:nvSpPr>
          <p:spPr>
            <a:xfrm>
              <a:off x="1378766" y="1417266"/>
              <a:ext cx="1625671" cy="3241680"/>
            </a:xfrm>
            <a:custGeom>
              <a:avLst/>
              <a:gdLst/>
              <a:ahLst/>
              <a:cxnLst/>
              <a:rect l="l" t="t" r="r" b="b"/>
              <a:pathLst>
                <a:path w="103480" h="206345" extrusionOk="0">
                  <a:moveTo>
                    <a:pt x="61741" y="8558"/>
                  </a:moveTo>
                  <a:cubicBezTo>
                    <a:pt x="62649" y="8558"/>
                    <a:pt x="62637" y="9975"/>
                    <a:pt x="61704" y="9975"/>
                  </a:cubicBezTo>
                  <a:cubicBezTo>
                    <a:pt x="61677" y="9975"/>
                    <a:pt x="61650" y="9973"/>
                    <a:pt x="61623" y="9971"/>
                  </a:cubicBezTo>
                  <a:lnTo>
                    <a:pt x="40979" y="9971"/>
                  </a:lnTo>
                  <a:cubicBezTo>
                    <a:pt x="40952" y="9973"/>
                    <a:pt x="40925" y="9975"/>
                    <a:pt x="40898" y="9975"/>
                  </a:cubicBezTo>
                  <a:cubicBezTo>
                    <a:pt x="39965" y="9975"/>
                    <a:pt x="39952" y="8558"/>
                    <a:pt x="40861" y="8558"/>
                  </a:cubicBezTo>
                  <a:cubicBezTo>
                    <a:pt x="40899" y="8558"/>
                    <a:pt x="40938" y="8561"/>
                    <a:pt x="40979" y="8566"/>
                  </a:cubicBezTo>
                  <a:lnTo>
                    <a:pt x="61623" y="8566"/>
                  </a:lnTo>
                  <a:cubicBezTo>
                    <a:pt x="61664" y="8561"/>
                    <a:pt x="61703" y="8558"/>
                    <a:pt x="61741" y="8558"/>
                  </a:cubicBezTo>
                  <a:close/>
                  <a:moveTo>
                    <a:pt x="100713" y="16164"/>
                  </a:moveTo>
                  <a:lnTo>
                    <a:pt x="100713" y="189567"/>
                  </a:lnTo>
                  <a:lnTo>
                    <a:pt x="2987" y="189567"/>
                  </a:lnTo>
                  <a:lnTo>
                    <a:pt x="2987" y="16164"/>
                  </a:lnTo>
                  <a:close/>
                  <a:moveTo>
                    <a:pt x="22357" y="196638"/>
                  </a:moveTo>
                  <a:lnTo>
                    <a:pt x="22313" y="197165"/>
                  </a:lnTo>
                  <a:lnTo>
                    <a:pt x="18448" y="197165"/>
                  </a:lnTo>
                  <a:lnTo>
                    <a:pt x="18448" y="196638"/>
                  </a:lnTo>
                  <a:close/>
                  <a:moveTo>
                    <a:pt x="53277" y="196726"/>
                  </a:moveTo>
                  <a:cubicBezTo>
                    <a:pt x="53365" y="196726"/>
                    <a:pt x="53453" y="196814"/>
                    <a:pt x="53453" y="196945"/>
                  </a:cubicBezTo>
                  <a:lnTo>
                    <a:pt x="53453" y="199976"/>
                  </a:lnTo>
                  <a:cubicBezTo>
                    <a:pt x="53453" y="200064"/>
                    <a:pt x="53365" y="200152"/>
                    <a:pt x="53234" y="200152"/>
                  </a:cubicBezTo>
                  <a:lnTo>
                    <a:pt x="50203" y="200152"/>
                  </a:lnTo>
                  <a:cubicBezTo>
                    <a:pt x="50071" y="200152"/>
                    <a:pt x="49983" y="200064"/>
                    <a:pt x="49983" y="199976"/>
                  </a:cubicBezTo>
                  <a:lnTo>
                    <a:pt x="49983" y="196945"/>
                  </a:lnTo>
                  <a:cubicBezTo>
                    <a:pt x="49983" y="196814"/>
                    <a:pt x="50071" y="196726"/>
                    <a:pt x="50203" y="196726"/>
                  </a:cubicBezTo>
                  <a:close/>
                  <a:moveTo>
                    <a:pt x="80706" y="196517"/>
                  </a:moveTo>
                  <a:cubicBezTo>
                    <a:pt x="80761" y="196517"/>
                    <a:pt x="80816" y="196528"/>
                    <a:pt x="80860" y="196550"/>
                  </a:cubicBezTo>
                  <a:cubicBezTo>
                    <a:pt x="80948" y="196638"/>
                    <a:pt x="80948" y="196770"/>
                    <a:pt x="80860" y="196858"/>
                  </a:cubicBezTo>
                  <a:lnTo>
                    <a:pt x="79455" y="198263"/>
                  </a:lnTo>
                  <a:cubicBezTo>
                    <a:pt x="79367" y="198351"/>
                    <a:pt x="79323" y="198439"/>
                    <a:pt x="79323" y="198527"/>
                  </a:cubicBezTo>
                  <a:cubicBezTo>
                    <a:pt x="79323" y="198614"/>
                    <a:pt x="79367" y="198702"/>
                    <a:pt x="79455" y="198790"/>
                  </a:cubicBezTo>
                  <a:lnTo>
                    <a:pt x="80860" y="200196"/>
                  </a:lnTo>
                  <a:cubicBezTo>
                    <a:pt x="80948" y="200284"/>
                    <a:pt x="80948" y="200415"/>
                    <a:pt x="80860" y="200503"/>
                  </a:cubicBezTo>
                  <a:cubicBezTo>
                    <a:pt x="80816" y="200547"/>
                    <a:pt x="80761" y="200569"/>
                    <a:pt x="80706" y="200569"/>
                  </a:cubicBezTo>
                  <a:cubicBezTo>
                    <a:pt x="80652" y="200569"/>
                    <a:pt x="80597" y="200547"/>
                    <a:pt x="80553" y="200503"/>
                  </a:cubicBezTo>
                  <a:lnTo>
                    <a:pt x="79147" y="199098"/>
                  </a:lnTo>
                  <a:cubicBezTo>
                    <a:pt x="79015" y="198922"/>
                    <a:pt x="78928" y="198746"/>
                    <a:pt x="78928" y="198527"/>
                  </a:cubicBezTo>
                  <a:cubicBezTo>
                    <a:pt x="78928" y="198307"/>
                    <a:pt x="79015" y="198131"/>
                    <a:pt x="79147" y="198000"/>
                  </a:cubicBezTo>
                  <a:lnTo>
                    <a:pt x="80553" y="196550"/>
                  </a:lnTo>
                  <a:cubicBezTo>
                    <a:pt x="80597" y="196528"/>
                    <a:pt x="80652" y="196517"/>
                    <a:pt x="80706" y="196517"/>
                  </a:cubicBezTo>
                  <a:close/>
                  <a:moveTo>
                    <a:pt x="15461" y="1"/>
                  </a:moveTo>
                  <a:cubicBezTo>
                    <a:pt x="6940" y="1"/>
                    <a:pt x="1" y="6941"/>
                    <a:pt x="1" y="15461"/>
                  </a:cubicBezTo>
                  <a:lnTo>
                    <a:pt x="1" y="190884"/>
                  </a:lnTo>
                  <a:cubicBezTo>
                    <a:pt x="1" y="199405"/>
                    <a:pt x="6940" y="206345"/>
                    <a:pt x="15461" y="206345"/>
                  </a:cubicBezTo>
                  <a:lnTo>
                    <a:pt x="88019" y="206345"/>
                  </a:lnTo>
                  <a:cubicBezTo>
                    <a:pt x="96540" y="206345"/>
                    <a:pt x="103480" y="199405"/>
                    <a:pt x="103480" y="190884"/>
                  </a:cubicBezTo>
                  <a:lnTo>
                    <a:pt x="103480" y="15461"/>
                  </a:lnTo>
                  <a:cubicBezTo>
                    <a:pt x="103480" y="6941"/>
                    <a:pt x="96540" y="1"/>
                    <a:pt x="88019" y="1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5354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1" name="Symbol zastępczy zawartości 33">
            <a:extLst>
              <a:ext uri="{FF2B5EF4-FFF2-40B4-BE49-F238E27FC236}">
                <a16:creationId xmlns:a16="http://schemas.microsoft.com/office/drawing/2014/main" id="{51C879A3-02D2-4609-AD7E-64B746A01749}"/>
              </a:ext>
            </a:extLst>
          </p:cNvPr>
          <p:cNvSpPr txBox="1">
            <a:spLocks/>
          </p:cNvSpPr>
          <p:nvPr/>
        </p:nvSpPr>
        <p:spPr>
          <a:xfrm>
            <a:off x="4254492" y="3473301"/>
            <a:ext cx="6438901" cy="227508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PROSZĘ WYŁĄCZYĆ/WYCISZYĆ TELEFONY</a:t>
            </a:r>
          </a:p>
          <a:p>
            <a:pPr>
              <a:buClr>
                <a:srgbClr val="000000"/>
              </a:buClr>
              <a:defRPr/>
            </a:pPr>
            <a:r>
              <a:rPr lang="pl-PL" sz="2000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Please mute off your mobile phones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20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otham Book" pitchFamily="50" charset="0"/>
              <a:cs typeface="Gotham Book" pitchFamily="50" charset="0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tekst, transport&#10;&#10;Opis wygenerowany automatycznie">
            <a:extLst>
              <a:ext uri="{FF2B5EF4-FFF2-40B4-BE49-F238E27FC236}">
                <a16:creationId xmlns:a16="http://schemas.microsoft.com/office/drawing/2014/main" id="{1339D186-3611-2E2C-070C-E4EE9756EA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27836" y="1579199"/>
            <a:ext cx="6265865" cy="3107468"/>
          </a:xfrm>
          <a:prstGeom prst="rect">
            <a:avLst/>
          </a:prstGeom>
        </p:spPr>
      </p:pic>
      <p:sp>
        <p:nvSpPr>
          <p:cNvPr id="38" name="Tytuł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Podstawowe zasady dla gości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rules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visitors</a:t>
            </a:r>
          </a:p>
        </p:txBody>
      </p:sp>
      <p:sp>
        <p:nvSpPr>
          <p:cNvPr id="44" name="Symbol zastępczy zawartości 2">
            <a:extLst>
              <a:ext uri="{FF2B5EF4-FFF2-40B4-BE49-F238E27FC236}">
                <a16:creationId xmlns:a16="http://schemas.microsoft.com/office/drawing/2014/main" id="{893909E9-DEDF-4F8B-9D6C-872890268F9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705850" y="3268663"/>
            <a:ext cx="3486150" cy="2997200"/>
          </a:xfrm>
        </p:spPr>
        <p:txBody>
          <a:bodyPr>
            <a:normAutofit/>
          </a:bodyPr>
          <a:lstStyle/>
          <a:p>
            <a:pPr marL="6350" indent="-6350">
              <a:buFont typeface="Wingdings" panose="05000000000000000000" pitchFamily="2" charset="2"/>
              <a:buChar char="§"/>
              <a:defRPr/>
            </a:pPr>
            <a:endParaRPr lang="en-US" sz="1800" b="1" dirty="0">
              <a:latin typeface="Skanska Sans Pro" panose="02000503060000020004" pitchFamily="50" charset="0"/>
            </a:endParaRPr>
          </a:p>
          <a:p>
            <a:pPr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pl-PL" sz="1800" dirty="0">
              <a:latin typeface="Skanska Sans Pro" panose="02000503060000020004" pitchFamily="50" charset="0"/>
            </a:endParaRPr>
          </a:p>
        </p:txBody>
      </p:sp>
      <p:sp>
        <p:nvSpPr>
          <p:cNvPr id="45" name="Symbol zastępczy zawartości 33">
            <a:extLst>
              <a:ext uri="{FF2B5EF4-FFF2-40B4-BE49-F238E27FC236}">
                <a16:creationId xmlns:a16="http://schemas.microsoft.com/office/drawing/2014/main" id="{F9B95D2E-0081-400F-A1F3-ACBEF073904C}"/>
              </a:ext>
            </a:extLst>
          </p:cNvPr>
          <p:cNvSpPr txBox="1">
            <a:spLocks/>
          </p:cNvSpPr>
          <p:nvPr/>
        </p:nvSpPr>
        <p:spPr>
          <a:xfrm>
            <a:off x="247650" y="2633402"/>
            <a:ext cx="9003227" cy="6352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Font typeface="Wingdings" pitchFamily="2" charset="2"/>
              <a:buChar char="§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Poruszaj się wyznaczonymi ciągami pieszymi,  nie wchodź w wygrodzone strefy niebezpieczne; </a:t>
            </a:r>
            <a:b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pl-PL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designated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pedestrian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routes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hazardous zones</a:t>
            </a:r>
            <a:r>
              <a:rPr lang="pl-PL" sz="18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  <p:pic>
        <p:nvPicPr>
          <p:cNvPr id="36" name="Symbol zastępczy zawartości 13">
            <a:extLst>
              <a:ext uri="{FF2B5EF4-FFF2-40B4-BE49-F238E27FC236}">
                <a16:creationId xmlns:a16="http://schemas.microsoft.com/office/drawing/2014/main" id="{3395D715-35BA-454C-AD18-B6D514C6E5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5274" y="30346"/>
            <a:ext cx="1090576" cy="1054709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5" descr="C:\Users\KarpaK\Desktop\no photos.png">
            <a:extLst>
              <a:ext uri="{FF2B5EF4-FFF2-40B4-BE49-F238E27FC236}">
                <a16:creationId xmlns:a16="http://schemas.microsoft.com/office/drawing/2014/main" id="{DEF89E6C-CCA8-4701-9930-BB55BA7B9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8340" y="1368572"/>
            <a:ext cx="869128" cy="870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ymbol zastępczy zawartości 33">
            <a:extLst>
              <a:ext uri="{FF2B5EF4-FFF2-40B4-BE49-F238E27FC236}">
                <a16:creationId xmlns:a16="http://schemas.microsoft.com/office/drawing/2014/main" id="{C1AC4BBE-2A4E-476C-BE20-7231B7787DD8}"/>
              </a:ext>
            </a:extLst>
          </p:cNvPr>
          <p:cNvSpPr txBox="1">
            <a:spLocks/>
          </p:cNvSpPr>
          <p:nvPr/>
        </p:nvSpPr>
        <p:spPr>
          <a:xfrm>
            <a:off x="266699" y="1862028"/>
            <a:ext cx="8865426" cy="6547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Font typeface="Wingdings" pitchFamily="2" charset="2"/>
              <a:buChar char="§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Zachowaj szczególną ostrożność podczas wizyty na budowie;</a:t>
            </a:r>
            <a:b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be </a:t>
            </a:r>
            <a:r>
              <a:rPr lang="pl-PL" sz="18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careful</a:t>
            </a:r>
            <a:r>
              <a:rPr lang="pl-PL" sz="1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pl-PL" sz="1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site;</a:t>
            </a: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Font typeface="Wingdings" pitchFamily="2" charset="2"/>
              <a:buChar char="§"/>
            </a:pPr>
            <a:endParaRPr lang="pl-PL" sz="18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endParaRPr lang="pl-PL" sz="1800" dirty="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9" name="Symbol zastępczy zawartości 33">
            <a:extLst>
              <a:ext uri="{FF2B5EF4-FFF2-40B4-BE49-F238E27FC236}">
                <a16:creationId xmlns:a16="http://schemas.microsoft.com/office/drawing/2014/main" id="{55B2AD5E-CFC8-4F7B-8993-4F1AD8ACA09D}"/>
              </a:ext>
            </a:extLst>
          </p:cNvPr>
          <p:cNvSpPr txBox="1">
            <a:spLocks/>
          </p:cNvSpPr>
          <p:nvPr/>
        </p:nvSpPr>
        <p:spPr>
          <a:xfrm>
            <a:off x="247650" y="4775925"/>
            <a:ext cx="8884475" cy="1323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Font typeface="Wingdings" pitchFamily="2" charset="2"/>
              <a:buChar char="§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Używanie telefonów komórkowych oraz robienie zdjęć  bez zgody jest zabronione;</a:t>
            </a:r>
            <a:b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of mobile phones and </a:t>
            </a:r>
            <a:r>
              <a:rPr lang="pl-PL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taking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pictures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permission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forbidden</a:t>
            </a:r>
            <a:r>
              <a:rPr lang="pl-PL" sz="18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endParaRPr lang="pl-PL" sz="1800" dirty="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" name="Symbol zastępczy zawartości 33">
            <a:extLst>
              <a:ext uri="{FF2B5EF4-FFF2-40B4-BE49-F238E27FC236}">
                <a16:creationId xmlns:a16="http://schemas.microsoft.com/office/drawing/2014/main" id="{3EAC2E8E-636C-51AD-41EA-253F1938CB9F}"/>
              </a:ext>
            </a:extLst>
          </p:cNvPr>
          <p:cNvSpPr txBox="1">
            <a:spLocks/>
          </p:cNvSpPr>
          <p:nvPr/>
        </p:nvSpPr>
        <p:spPr>
          <a:xfrm>
            <a:off x="266699" y="3744893"/>
            <a:ext cx="8765241" cy="963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Font typeface="Wingdings" pitchFamily="2" charset="2"/>
              <a:buChar char="§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Zwracaj uwagę na dźwiękowe sygnały ostrzegawcze np. gwizdki i sygnały cofania.</a:t>
            </a:r>
            <a:b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 attention to audible warning signals, such as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whistles and reversing signals.</a:t>
            </a:r>
            <a:endParaRPr lang="pl-PL" sz="18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endParaRPr lang="pl-PL" sz="1800" dirty="0">
              <a:latin typeface="Gotham Book" pitchFamily="50" charset="0"/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2387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D32FD927-0D75-B8EE-750B-AFC9CEE549FF}"/>
              </a:ext>
            </a:extLst>
          </p:cNvPr>
          <p:cNvSpPr/>
          <p:nvPr/>
        </p:nvSpPr>
        <p:spPr>
          <a:xfrm>
            <a:off x="0" y="0"/>
            <a:ext cx="12192000" cy="62939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38" name="Symbol zastępczy obrazu 37" descr="Obraz15.jpg"/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29706" b="-299"/>
          <a:stretch/>
        </p:blipFill>
        <p:spPr>
          <a:xfrm>
            <a:off x="9218258" y="0"/>
            <a:ext cx="2973741" cy="6341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" name="Symbol zastępczy zawartości 33">
            <a:extLst>
              <a:ext uri="{FF2B5EF4-FFF2-40B4-BE49-F238E27FC236}">
                <a16:creationId xmlns:a16="http://schemas.microsoft.com/office/drawing/2014/main" id="{F9B95D2E-0081-400F-A1F3-ACBEF073904C}"/>
              </a:ext>
            </a:extLst>
          </p:cNvPr>
          <p:cNvSpPr txBox="1">
            <a:spLocks/>
          </p:cNvSpPr>
          <p:nvPr/>
        </p:nvSpPr>
        <p:spPr>
          <a:xfrm>
            <a:off x="1371510" y="1607436"/>
            <a:ext cx="5389508" cy="1111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r>
              <a:rPr lang="pl-PL" sz="3200" dirty="0">
                <a:latin typeface="Gotham Book" pitchFamily="50" charset="0"/>
                <a:cs typeface="Gotham Book" pitchFamily="50" charset="0"/>
              </a:rPr>
              <a:t>Dziękuję za uwagę! </a:t>
            </a:r>
            <a:br>
              <a:rPr lang="pl-PL" sz="2400" dirty="0">
                <a:latin typeface="Gotham Book" pitchFamily="50" charset="0"/>
                <a:cs typeface="Gotham Book" pitchFamily="50" charset="0"/>
              </a:rPr>
            </a:br>
            <a:r>
              <a:rPr lang="pl-PL" sz="2400" dirty="0" err="1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Thank</a:t>
            </a: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 </a:t>
            </a:r>
            <a:r>
              <a:rPr lang="pl-PL" sz="2400" dirty="0" err="1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you</a:t>
            </a: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 for your </a:t>
            </a:r>
            <a:r>
              <a:rPr lang="pl-PL" sz="2400" dirty="0" err="1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attention</a:t>
            </a: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!</a:t>
            </a:r>
            <a:endParaRPr lang="pl-PL" sz="2400" i="1" dirty="0">
              <a:solidFill>
                <a:schemeClr val="bg1">
                  <a:lumMod val="50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endParaRPr lang="pl-PL" sz="2400" dirty="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6" name="Symbol zastępczy zawartości 33">
            <a:extLst>
              <a:ext uri="{FF2B5EF4-FFF2-40B4-BE49-F238E27FC236}">
                <a16:creationId xmlns:a16="http://schemas.microsoft.com/office/drawing/2014/main" id="{274F0CA6-3726-4496-97EC-315164686118}"/>
              </a:ext>
            </a:extLst>
          </p:cNvPr>
          <p:cNvSpPr txBox="1">
            <a:spLocks/>
          </p:cNvSpPr>
          <p:nvPr/>
        </p:nvSpPr>
        <p:spPr>
          <a:xfrm>
            <a:off x="1371510" y="3085643"/>
            <a:ext cx="5389508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r>
              <a:rPr lang="pl-PL" sz="2400" dirty="0">
                <a:latin typeface="Gotham Book" pitchFamily="50" charset="0"/>
                <a:cs typeface="Gotham Book" pitchFamily="50" charset="0"/>
              </a:rPr>
              <a:t>Czy masz jakieś pytania?</a:t>
            </a:r>
            <a:br>
              <a:rPr lang="pl-PL" sz="2400" dirty="0">
                <a:latin typeface="Gotham Book" pitchFamily="50" charset="0"/>
                <a:cs typeface="Gotham Book" pitchFamily="50" charset="0"/>
              </a:rPr>
            </a:b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Do </a:t>
            </a:r>
            <a:r>
              <a:rPr lang="pl-PL" sz="2400" dirty="0" err="1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you</a:t>
            </a: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 </a:t>
            </a:r>
            <a:r>
              <a:rPr lang="pl-PL" sz="2400" dirty="0" err="1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have</a:t>
            </a: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 </a:t>
            </a:r>
            <a:r>
              <a:rPr lang="pl-PL" sz="2400" dirty="0" err="1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any</a:t>
            </a: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 </a:t>
            </a:r>
            <a:r>
              <a:rPr lang="pl-PL" sz="2400" dirty="0" err="1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questions</a:t>
            </a: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?</a:t>
            </a:r>
            <a:endParaRPr lang="pl-PL" sz="2400" i="1" dirty="0">
              <a:solidFill>
                <a:schemeClr val="bg1">
                  <a:lumMod val="50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endParaRPr lang="pl-PL" sz="2400" dirty="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7" name="Symbol zastępczy zawartości 33">
            <a:extLst>
              <a:ext uri="{FF2B5EF4-FFF2-40B4-BE49-F238E27FC236}">
                <a16:creationId xmlns:a16="http://schemas.microsoft.com/office/drawing/2014/main" id="{71BD9C04-B04A-4484-9BBE-2FCF6E1CDC11}"/>
              </a:ext>
            </a:extLst>
          </p:cNvPr>
          <p:cNvSpPr txBox="1">
            <a:spLocks/>
          </p:cNvSpPr>
          <p:nvPr/>
        </p:nvSpPr>
        <p:spPr>
          <a:xfrm>
            <a:off x="1371510" y="3846555"/>
            <a:ext cx="5389508" cy="1490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r>
              <a:rPr lang="pl-PL" sz="2400" dirty="0">
                <a:latin typeface="Gotham Book" pitchFamily="50" charset="0"/>
                <a:cs typeface="Gotham Book" pitchFamily="50" charset="0"/>
              </a:rPr>
              <a:t>Prozę podpisz listę obecności.</a:t>
            </a:r>
            <a:br>
              <a:rPr lang="pl-PL" sz="2400" dirty="0">
                <a:latin typeface="Gotham Book" pitchFamily="50" charset="0"/>
                <a:cs typeface="Gotham Book" pitchFamily="50" charset="0"/>
              </a:rPr>
            </a:b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Please </a:t>
            </a:r>
            <a:r>
              <a:rPr lang="pl-PL" sz="2400" dirty="0" err="1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sign</a:t>
            </a: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 </a:t>
            </a:r>
            <a:r>
              <a:rPr lang="pl-PL" sz="2400" dirty="0" err="1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attendance</a:t>
            </a: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 list.</a:t>
            </a:r>
            <a:endParaRPr lang="pl-PL" sz="2400" i="1" dirty="0">
              <a:solidFill>
                <a:schemeClr val="bg1">
                  <a:lumMod val="50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endParaRPr lang="pl-PL" sz="2400" dirty="0">
              <a:latin typeface="Gotham Book" pitchFamily="50" charset="0"/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9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2E404CB-4913-0C7F-12EC-D47A17CDA3FE}"/>
              </a:ext>
            </a:extLst>
          </p:cNvPr>
          <p:cNvSpPr/>
          <p:nvPr/>
        </p:nvSpPr>
        <p:spPr>
          <a:xfrm>
            <a:off x="0" y="1"/>
            <a:ext cx="12192000" cy="6295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0" name="Symbol zastępczy obrazu 9" descr="Obraz zawierający zewnętrzne, budynek, trawa, droga&#10;&#10;Opis wygenerowany automatycznie">
            <a:extLst>
              <a:ext uri="{FF2B5EF4-FFF2-40B4-BE49-F238E27FC236}">
                <a16:creationId xmlns:a16="http://schemas.microsoft.com/office/drawing/2014/main" id="{422C0C24-681F-49D0-8069-877E1462750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1" r="12721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Informacje o projekcie  </a:t>
            </a:r>
            <a:r>
              <a:rPr lang="pl-PL" dirty="0">
                <a:solidFill>
                  <a:srgbClr val="FB2F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wpisz nazwę Twojego projektu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the project</a:t>
            </a:r>
          </a:p>
        </p:txBody>
      </p:sp>
      <p:sp>
        <p:nvSpPr>
          <p:cNvPr id="21" name="pole tekstowe 20"/>
          <p:cNvSpPr txBox="1"/>
          <p:nvPr/>
        </p:nvSpPr>
        <p:spPr>
          <a:xfrm>
            <a:off x="266700" y="1943700"/>
            <a:ext cx="4997053" cy="3927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Zespół realizujący: </a:t>
            </a:r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 </a:t>
            </a:r>
          </a:p>
          <a:p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team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Zakończenie 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Wielkość projektu (PUM): </a:t>
            </a:r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 </a:t>
            </a:r>
          </a:p>
          <a:p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 of project</a:t>
            </a:r>
            <a:endParaRPr lang="pl-PL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Liczba kondygnacji: </a:t>
            </a:r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</a:t>
            </a:r>
          </a:p>
          <a:p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pl-PL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floors</a:t>
            </a:r>
            <a:endParaRPr lang="pl-PL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Breeam: </a:t>
            </a:r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</a:t>
            </a:r>
          </a:p>
          <a:p>
            <a:pPr>
              <a:lnSpc>
                <a:spcPct val="150000"/>
              </a:lnSpc>
            </a:pPr>
            <a:endParaRPr lang="pl-PL" dirty="0">
              <a:latin typeface="Gotham Book" pitchFamily="50" charset="0"/>
              <a:cs typeface="Gotham Book" pitchFamily="50" charset="0"/>
            </a:endParaRP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E9F13B07-5C67-4512-A30D-DB85D009ACF8}"/>
              </a:ext>
            </a:extLst>
          </p:cNvPr>
          <p:cNvGrpSpPr/>
          <p:nvPr/>
        </p:nvGrpSpPr>
        <p:grpSpPr>
          <a:xfrm>
            <a:off x="9835935" y="1615203"/>
            <a:ext cx="1924594" cy="1920770"/>
            <a:chOff x="4302034" y="4643411"/>
            <a:chExt cx="1924594" cy="1920770"/>
          </a:xfrm>
        </p:grpSpPr>
        <p:pic>
          <p:nvPicPr>
            <p:cNvPr id="23" name="Obraz 22" descr="Zasób 6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16184" y="4643411"/>
              <a:ext cx="1910444" cy="19207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4" name="Symbol zastępczy zawartości 33">
              <a:extLst>
                <a:ext uri="{FF2B5EF4-FFF2-40B4-BE49-F238E27FC236}">
                  <a16:creationId xmlns:a16="http://schemas.microsoft.com/office/drawing/2014/main" id="{CBBCC2DC-2621-432D-996C-C130D183622C}"/>
                </a:ext>
              </a:extLst>
            </p:cNvPr>
            <p:cNvSpPr txBox="1">
              <a:spLocks/>
            </p:cNvSpPr>
            <p:nvPr/>
          </p:nvSpPr>
          <p:spPr>
            <a:xfrm>
              <a:off x="4302034" y="4963887"/>
              <a:ext cx="1898469" cy="12770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228594" marR="0" lvl="0" indent="-228594" algn="ctr" defTabSz="914377" rtl="0" eaLnBrk="1" fontAlgn="auto" latinLnBrk="0" hangingPunct="1"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tabLst/>
                <a:defRPr/>
              </a:pPr>
              <a:r>
                <a:rPr kumimoji="0" lang="pl-PL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Wstaw</a:t>
              </a: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 wizualizację</a:t>
              </a:r>
              <a:br>
                <a:rPr lang="pl-PL" sz="1400" dirty="0">
                  <a:latin typeface="Gotham Book" pitchFamily="50" charset="0"/>
                  <a:cs typeface="Gotham Book" pitchFamily="50" charset="0"/>
                </a:rPr>
              </a:b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Twojej budowy</a:t>
              </a:r>
              <a:endPara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Book" pitchFamily="50" charset="0"/>
                <a:cs typeface="Gotham Book" pitchFamily="50" charset="0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2E404CB-4913-0C7F-12EC-D47A17CDA3FE}"/>
              </a:ext>
            </a:extLst>
          </p:cNvPr>
          <p:cNvSpPr/>
          <p:nvPr/>
        </p:nvSpPr>
        <p:spPr>
          <a:xfrm>
            <a:off x="0" y="-1"/>
            <a:ext cx="8573984" cy="62701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09203" y="756875"/>
            <a:ext cx="11658599" cy="736964"/>
          </a:xfrm>
        </p:spPr>
        <p:txBody>
          <a:bodyPr>
            <a:normAutofit/>
          </a:bodyPr>
          <a:lstStyle/>
          <a:p>
            <a:pPr lvl="0"/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Nasze wartości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values</a:t>
            </a:r>
            <a:endParaRPr lang="pl-PL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ole tekstowe 20"/>
          <p:cNvSpPr txBox="1"/>
          <p:nvPr/>
        </p:nvSpPr>
        <p:spPr>
          <a:xfrm>
            <a:off x="409203" y="2281923"/>
            <a:ext cx="774914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Życie i zdrowie jest najważniejszą wartością.</a:t>
            </a:r>
          </a:p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Life and health is the most important value.</a:t>
            </a:r>
          </a:p>
          <a:p>
            <a:endParaRPr lang="pl-PL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pl-PL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Dbamy o Ochronę Środowiska.</a:t>
            </a:r>
          </a:p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We care about environmental protection.</a:t>
            </a:r>
          </a:p>
          <a:p>
            <a:endParaRPr lang="pl-PL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pl-PL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Wszystko zaczyna się od każdego z nas.</a:t>
            </a:r>
          </a:p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It all starts with each of us</a:t>
            </a:r>
            <a:endParaRPr lang="pl-PL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endParaRPr lang="pl-PL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C27E432A-F888-6A63-6592-2856FDFFA6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03" t="5714" r="24952" b="5281"/>
          <a:stretch/>
        </p:blipFill>
        <p:spPr>
          <a:xfrm>
            <a:off x="7362701" y="15125"/>
            <a:ext cx="4829298" cy="630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762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860467" y="728253"/>
            <a:ext cx="11658599" cy="736964"/>
          </a:xfrm>
        </p:spPr>
        <p:txBody>
          <a:bodyPr>
            <a:normAutofit fontScale="90000"/>
          </a:bodyPr>
          <a:lstStyle/>
          <a:p>
            <a:pPr lvl="0"/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Zespół projektowy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team</a:t>
            </a: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A969A0E4-53F5-94F1-C0B8-503AD2231A1E}"/>
              </a:ext>
            </a:extLst>
          </p:cNvPr>
          <p:cNvGrpSpPr/>
          <p:nvPr/>
        </p:nvGrpSpPr>
        <p:grpSpPr>
          <a:xfrm>
            <a:off x="8752641" y="974088"/>
            <a:ext cx="2404762" cy="2118866"/>
            <a:chOff x="807713" y="2552721"/>
            <a:chExt cx="2404762" cy="2118866"/>
          </a:xfrm>
        </p:grpSpPr>
        <p:pic>
          <p:nvPicPr>
            <p:cNvPr id="7" name="Obraz 6" descr="Zasób 6.png">
              <a:extLst>
                <a:ext uri="{FF2B5EF4-FFF2-40B4-BE49-F238E27FC236}">
                  <a16:creationId xmlns:a16="http://schemas.microsoft.com/office/drawing/2014/main" id="{32477C02-0DC7-5F7B-BC88-1A6D99E7C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3430" y="2552721"/>
              <a:ext cx="2107475" cy="211886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8" name="Symbol zastępczy zawartości 33">
              <a:extLst>
                <a:ext uri="{FF2B5EF4-FFF2-40B4-BE49-F238E27FC236}">
                  <a16:creationId xmlns:a16="http://schemas.microsoft.com/office/drawing/2014/main" id="{549EB90A-3118-DD3D-ECE4-946CFEFEFF67}"/>
                </a:ext>
              </a:extLst>
            </p:cNvPr>
            <p:cNvSpPr txBox="1">
              <a:spLocks/>
            </p:cNvSpPr>
            <p:nvPr/>
          </p:nvSpPr>
          <p:spPr>
            <a:xfrm>
              <a:off x="807713" y="3043850"/>
              <a:ext cx="2404762" cy="12770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R="0" lvl="0" algn="ctr" defTabSz="914377" rtl="0" eaLnBrk="1" fontAlgn="auto" latinLnBrk="0" hangingPunct="1"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tabLst/>
                <a:defRPr/>
              </a:pPr>
              <a:r>
                <a:rPr kumimoji="0" lang="pl-PL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Wstaw</a:t>
              </a:r>
              <a:r>
                <a:rPr lang="pl-PL" sz="1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pl-PL" sz="1600" dirty="0" err="1">
                  <a:latin typeface="Arial" pitchFamily="34" charset="0"/>
                  <a:cs typeface="Arial" pitchFamily="34" charset="0"/>
                </a:rPr>
                <a:t>organigram</a:t>
              </a:r>
              <a:r>
                <a:rPr lang="pl-PL" sz="1600" dirty="0">
                  <a:latin typeface="Arial" pitchFamily="34" charset="0"/>
                  <a:cs typeface="Arial" pitchFamily="34" charset="0"/>
                </a:rPr>
                <a:t> budowy oraz zdjęcia osób z projektu</a:t>
              </a:r>
              <a:endPara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A1C6D31C-BE73-D746-CE24-EDF2DDF073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2616414"/>
              </p:ext>
            </p:extLst>
          </p:nvPr>
        </p:nvGraphicFramePr>
        <p:xfrm>
          <a:off x="1793174" y="543328"/>
          <a:ext cx="8161848" cy="5109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Obraz 2">
            <a:extLst>
              <a:ext uri="{FF2B5EF4-FFF2-40B4-BE49-F238E27FC236}">
                <a16:creationId xmlns:a16="http://schemas.microsoft.com/office/drawing/2014/main" id="{26877B48-F9FF-7AF2-C452-6A6527C6E0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9603" y="1366761"/>
            <a:ext cx="736964" cy="73696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F96ED67-02D7-61EC-D4CA-AEFA15885A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11830" y="2373750"/>
            <a:ext cx="740255" cy="736965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497552C2-A158-1104-4CC7-9D421F003A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2827" y="2378773"/>
            <a:ext cx="740255" cy="737008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88334AA7-1C86-D2FC-C588-257CB3715D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49310" y="4866920"/>
            <a:ext cx="853644" cy="853644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12D14B3B-EC21-5C8E-A089-414DAD2AFA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36567" y="4866920"/>
            <a:ext cx="853644" cy="853644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B1119893-8CBA-0CD8-707E-4DEBAB5406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5249" y="4866920"/>
            <a:ext cx="853644" cy="853644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7A653248-0937-0D42-54D6-2D101FF58B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79314" y="4866920"/>
            <a:ext cx="853644" cy="85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31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ymbol zastępczy zawartości 33">
            <a:extLst>
              <a:ext uri="{FF2B5EF4-FFF2-40B4-BE49-F238E27FC236}">
                <a16:creationId xmlns:a16="http://schemas.microsoft.com/office/drawing/2014/main" id="{51C879A3-02D2-4609-AD7E-64B746A01749}"/>
              </a:ext>
            </a:extLst>
          </p:cNvPr>
          <p:cNvSpPr txBox="1">
            <a:spLocks/>
          </p:cNvSpPr>
          <p:nvPr/>
        </p:nvSpPr>
        <p:spPr>
          <a:xfrm>
            <a:off x="266700" y="2035656"/>
            <a:ext cx="5697320" cy="3955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 przypadku ogłoszenia alarmu </a:t>
            </a:r>
            <a:r>
              <a:rPr kumimoji="0" lang="pl-PL" sz="16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 </a:t>
            </a:r>
            <a:r>
              <a:rPr kumimoji="0" lang="pl-PL" sz="160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case</a:t>
            </a:r>
            <a:r>
              <a:rPr kumimoji="0" lang="pl-PL" sz="16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of </a:t>
            </a:r>
            <a:r>
              <a:rPr kumimoji="0" lang="pl-PL" sz="160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</a:t>
            </a:r>
            <a:r>
              <a:rPr kumimoji="0" lang="pl-PL" sz="16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alarm</a:t>
            </a:r>
            <a:r>
              <a:rPr kumimoji="0" lang="pl-PL" sz="16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Gotham Book" pitchFamily="50" charset="0"/>
                <a:cs typeface="Gotham Book" pitchFamily="50" charset="0"/>
                <a:sym typeface="Arial"/>
              </a:rPr>
              <a:t>: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otham Book" pitchFamily="50" charset="0"/>
              <a:cs typeface="Gotham Book" pitchFamily="50" charset="0"/>
              <a:sym typeface="Arial"/>
            </a:endParaRPr>
          </a:p>
        </p:txBody>
      </p:sp>
      <p:sp>
        <p:nvSpPr>
          <p:cNvPr id="48" name="Tytuł 4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Ewakuacja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Evacuation</a:t>
            </a: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18696C88-FAF3-4882-8C8B-3BEB60073EB4}"/>
              </a:ext>
            </a:extLst>
          </p:cNvPr>
          <p:cNvGrpSpPr/>
          <p:nvPr/>
        </p:nvGrpSpPr>
        <p:grpSpPr>
          <a:xfrm>
            <a:off x="259645" y="2093214"/>
            <a:ext cx="11672710" cy="3092778"/>
            <a:chOff x="259645" y="2093214"/>
            <a:chExt cx="11672710" cy="3092778"/>
          </a:xfrm>
        </p:grpSpPr>
        <p:pic>
          <p:nvPicPr>
            <p:cNvPr id="7" name="Obraz 6" descr="punkt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24388" y="2093214"/>
              <a:ext cx="1707967" cy="2552463"/>
            </a:xfrm>
            <a:prstGeom prst="rect">
              <a:avLst/>
            </a:prstGeom>
          </p:spPr>
        </p:pic>
        <p:sp>
          <p:nvSpPr>
            <p:cNvPr id="14" name="Symbol zastępczy zawartości 33">
              <a:extLst>
                <a:ext uri="{FF2B5EF4-FFF2-40B4-BE49-F238E27FC236}">
                  <a16:creationId xmlns:a16="http://schemas.microsoft.com/office/drawing/2014/main" id="{A21A3011-F920-4792-A48C-744E9E50BE63}"/>
                </a:ext>
              </a:extLst>
            </p:cNvPr>
            <p:cNvSpPr txBox="1">
              <a:spLocks/>
            </p:cNvSpPr>
            <p:nvPr/>
          </p:nvSpPr>
          <p:spPr>
            <a:xfrm>
              <a:off x="259645" y="4130333"/>
              <a:ext cx="5697320" cy="1055659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535459"/>
                </a:buClr>
                <a:buSzTx/>
                <a:tabLst/>
                <a:defRPr/>
              </a:pPr>
              <a:endParaRPr kumimoji="0" lang="pl-PL" sz="16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pl-PL" sz="1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Alarm ogłaszany jest za pomocą </a:t>
              </a:r>
              <a:r>
                <a:rPr kumimoji="0" lang="pl-PL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megafonu</a:t>
              </a:r>
              <a:r>
                <a:rPr kumimoji="0" lang="pl-PL" sz="160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br>
                <a:rPr kumimoji="0" lang="pl-PL" sz="160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</a:br>
              <a:r>
                <a:rPr kumimoji="0" lang="pl-PL" sz="160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 </a:t>
              </a:r>
              <a:r>
                <a:rPr kumimoji="0" lang="pl-PL" sz="160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The</a:t>
              </a:r>
              <a:r>
                <a:rPr kumimoji="0" lang="pl-PL" sz="160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alarm </a:t>
              </a:r>
              <a:r>
                <a:rPr kumimoji="0" lang="pl-PL" sz="160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is</a:t>
              </a:r>
              <a:r>
                <a:rPr kumimoji="0" lang="pl-PL" sz="160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pl-PL" sz="160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announced</a:t>
              </a:r>
              <a:r>
                <a:rPr kumimoji="0" lang="pl-PL" sz="160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by </a:t>
              </a:r>
              <a:r>
                <a:rPr kumimoji="0" lang="pl-PL" sz="160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the</a:t>
              </a:r>
              <a:r>
                <a:rPr kumimoji="0" lang="pl-PL" sz="160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pl-PL" sz="160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megaphone</a:t>
              </a:r>
              <a:endParaRPr kumimoji="0" lang="pl-PL" sz="16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4" name="Grupa 3">
            <a:extLst>
              <a:ext uri="{FF2B5EF4-FFF2-40B4-BE49-F238E27FC236}">
                <a16:creationId xmlns:a16="http://schemas.microsoft.com/office/drawing/2014/main" id="{5F9EA396-09C1-4069-A252-87E1E8778315}"/>
              </a:ext>
            </a:extLst>
          </p:cNvPr>
          <p:cNvGrpSpPr/>
          <p:nvPr/>
        </p:nvGrpSpPr>
        <p:grpSpPr>
          <a:xfrm>
            <a:off x="266700" y="2045815"/>
            <a:ext cx="7611495" cy="2552464"/>
            <a:chOff x="266700" y="2045815"/>
            <a:chExt cx="7611495" cy="2552464"/>
          </a:xfrm>
        </p:grpSpPr>
        <p:pic>
          <p:nvPicPr>
            <p:cNvPr id="6" name="Obraz 5" descr="punk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70228" y="2045815"/>
              <a:ext cx="1707967" cy="2552464"/>
            </a:xfrm>
            <a:prstGeom prst="rect">
              <a:avLst/>
            </a:prstGeom>
          </p:spPr>
        </p:pic>
        <p:sp>
          <p:nvSpPr>
            <p:cNvPr id="2" name="Prostokąt 1">
              <a:extLst>
                <a:ext uri="{FF2B5EF4-FFF2-40B4-BE49-F238E27FC236}">
                  <a16:creationId xmlns:a16="http://schemas.microsoft.com/office/drawing/2014/main" id="{F2ACA7D5-933A-43A4-94CD-A9C5BE64017A}"/>
                </a:ext>
              </a:extLst>
            </p:cNvPr>
            <p:cNvSpPr/>
            <p:nvPr/>
          </p:nvSpPr>
          <p:spPr>
            <a:xfrm>
              <a:off x="266700" y="2621664"/>
              <a:ext cx="6096000" cy="5847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>
                <a:buClr>
                  <a:srgbClr val="535459"/>
                </a:buClr>
                <a:buFont typeface="Wingdings" pitchFamily="2" charset="2"/>
                <a:buChar char="§"/>
                <a:defRPr/>
              </a:pPr>
              <a:r>
                <a:rPr lang="pl-PL" sz="16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Proszę udaj się do wyznaczonego </a:t>
              </a:r>
              <a:r>
                <a:rPr lang="pl-PL" sz="1600" b="1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Punktu zbiórki</a:t>
              </a:r>
              <a:br>
                <a:rPr lang="pl-PL" sz="1600" b="1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</a:br>
              <a:r>
                <a:rPr lang="pl-PL" sz="1600" b="1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 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Go to the </a:t>
              </a:r>
              <a:r>
                <a:rPr lang="pl-PL" sz="1600" kern="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assembly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point</a:t>
              </a:r>
            </a:p>
          </p:txBody>
        </p:sp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id="{105BE84E-D5B4-435D-BF6F-59DEBE630410}"/>
              </a:ext>
            </a:extLst>
          </p:cNvPr>
          <p:cNvGrpSpPr/>
          <p:nvPr/>
        </p:nvGrpSpPr>
        <p:grpSpPr>
          <a:xfrm>
            <a:off x="266700" y="2035655"/>
            <a:ext cx="9603486" cy="2552464"/>
            <a:chOff x="266700" y="2035655"/>
            <a:chExt cx="9603486" cy="2552464"/>
          </a:xfrm>
        </p:grpSpPr>
        <p:pic>
          <p:nvPicPr>
            <p:cNvPr id="45" name="Obraz 44" descr="punkt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58168" y="2035655"/>
              <a:ext cx="1712018" cy="2552464"/>
            </a:xfrm>
            <a:prstGeom prst="rect">
              <a:avLst/>
            </a:prstGeom>
          </p:spPr>
        </p:pic>
        <p:sp>
          <p:nvSpPr>
            <p:cNvPr id="3" name="Prostokąt 2">
              <a:extLst>
                <a:ext uri="{FF2B5EF4-FFF2-40B4-BE49-F238E27FC236}">
                  <a16:creationId xmlns:a16="http://schemas.microsoft.com/office/drawing/2014/main" id="{6DBBFC0F-DC16-4F07-BEDE-2B45AC83FCA0}"/>
                </a:ext>
              </a:extLst>
            </p:cNvPr>
            <p:cNvSpPr/>
            <p:nvPr/>
          </p:nvSpPr>
          <p:spPr>
            <a:xfrm>
              <a:off x="266700" y="3206439"/>
              <a:ext cx="6096000" cy="86177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>
                <a:buClr>
                  <a:srgbClr val="535459"/>
                </a:buClr>
                <a:buFont typeface="Wingdings" pitchFamily="2" charset="2"/>
                <a:buChar char="§"/>
                <a:defRPr/>
              </a:pPr>
              <a:endParaRPr lang="pl-PL" kern="0" dirty="0">
                <a:latin typeface="Gotham Light" pitchFamily="50" charset="0"/>
                <a:cs typeface="Gotham Light" pitchFamily="50" charset="0"/>
                <a:sym typeface="Arial"/>
              </a:endParaRPr>
            </a:p>
            <a:p>
              <a:pPr lvl="0">
                <a:buClr>
                  <a:srgbClr val="535459"/>
                </a:buClr>
                <a:buFont typeface="Wingdings" pitchFamily="2" charset="2"/>
                <a:buChar char="§"/>
                <a:defRPr/>
              </a:pPr>
              <a:r>
                <a:rPr lang="pl-PL" sz="16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Pozostań tam do momentu wyłączenia alarmu </a:t>
              </a:r>
              <a:br>
                <a:rPr lang="pl-PL" sz="16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</a:br>
              <a:r>
                <a:rPr lang="pl-PL" sz="16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 </a:t>
              </a:r>
              <a:r>
                <a:rPr lang="pl-PL" sz="1600" kern="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Stay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pl-PL" sz="1600" kern="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there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pl-PL" sz="1600" kern="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till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the alarm </a:t>
              </a:r>
              <a:r>
                <a:rPr lang="pl-PL" sz="1600" kern="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is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pl-PL" sz="1600" kern="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called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off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644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66E9586-98FE-B743-0417-31168F6CC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3829" y="-486888"/>
            <a:ext cx="10233497" cy="679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ytuł 37"/>
          <p:cNvSpPr>
            <a:spLocks noGrp="1"/>
          </p:cNvSpPr>
          <p:nvPr>
            <p:ph type="title"/>
          </p:nvPr>
        </p:nvSpPr>
        <p:spPr>
          <a:xfrm>
            <a:off x="266700" y="770297"/>
            <a:ext cx="4384813" cy="736964"/>
          </a:xfrm>
          <a:solidFill>
            <a:schemeClr val="bg1">
              <a:alpha val="66000"/>
            </a:schemeClr>
          </a:solidFill>
        </p:spPr>
        <p:txBody>
          <a:bodyPr/>
          <a:lstStyle/>
          <a:p>
            <a:pPr lvl="0"/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Plan zagospodarowania budowy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layout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DA4FAA9D-0E2C-4467-329F-0129CF469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928" y="1463969"/>
            <a:ext cx="1100137" cy="1598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Łącznik prosty ze strzałką 5">
            <a:extLst>
              <a:ext uri="{FF2B5EF4-FFF2-40B4-BE49-F238E27FC236}">
                <a16:creationId xmlns:a16="http://schemas.microsoft.com/office/drawing/2014/main" id="{A38BBC92-00DF-A50F-8F88-FE35217FD8E6}"/>
              </a:ext>
            </a:extLst>
          </p:cNvPr>
          <p:cNvCxnSpPr>
            <a:cxnSpLocks/>
          </p:cNvCxnSpPr>
          <p:nvPr/>
        </p:nvCxnSpPr>
        <p:spPr>
          <a:xfrm>
            <a:off x="1818244" y="2773548"/>
            <a:ext cx="1399210" cy="1885496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D1B67A9B-4B1A-4002-71DC-3DA4E01BEF8E}"/>
              </a:ext>
            </a:extLst>
          </p:cNvPr>
          <p:cNvCxnSpPr>
            <a:cxnSpLocks/>
          </p:cNvCxnSpPr>
          <p:nvPr/>
        </p:nvCxnSpPr>
        <p:spPr>
          <a:xfrm flipH="1" flipV="1">
            <a:off x="3785589" y="4750130"/>
            <a:ext cx="988292" cy="6373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896E6091-6CA8-4182-0DF5-CF301353B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187" y="4760779"/>
            <a:ext cx="867566" cy="123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C3020995-1BA8-8526-3147-D0C0646BEDBF}"/>
              </a:ext>
            </a:extLst>
          </p:cNvPr>
          <p:cNvCxnSpPr>
            <a:cxnSpLocks/>
          </p:cNvCxnSpPr>
          <p:nvPr/>
        </p:nvCxnSpPr>
        <p:spPr>
          <a:xfrm flipH="1" flipV="1">
            <a:off x="8370657" y="3207659"/>
            <a:ext cx="9237" cy="1533235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>
            <a:extLst>
              <a:ext uri="{FF2B5EF4-FFF2-40B4-BE49-F238E27FC236}">
                <a16:creationId xmlns:a16="http://schemas.microsoft.com/office/drawing/2014/main" id="{82B71438-BAD1-4DDA-65D2-676EB7C1C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85783" y="4036325"/>
            <a:ext cx="1033462" cy="1018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id="{4980300F-8B3A-47C1-9B2E-C1E7B16A3924}"/>
              </a:ext>
            </a:extLst>
          </p:cNvPr>
          <p:cNvCxnSpPr>
            <a:cxnSpLocks/>
          </p:cNvCxnSpPr>
          <p:nvPr/>
        </p:nvCxnSpPr>
        <p:spPr>
          <a:xfrm flipH="1" flipV="1">
            <a:off x="8976425" y="3133767"/>
            <a:ext cx="774651" cy="9079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>
            <a:extLst>
              <a:ext uri="{FF2B5EF4-FFF2-40B4-BE49-F238E27FC236}">
                <a16:creationId xmlns:a16="http://schemas.microsoft.com/office/drawing/2014/main" id="{82D7316C-7345-51EC-0639-B764C7EA0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45280" y="4181950"/>
            <a:ext cx="792018" cy="117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3E1EEE52-4FE7-91B9-D5B4-54289A472655}"/>
              </a:ext>
            </a:extLst>
          </p:cNvPr>
          <p:cNvCxnSpPr>
            <a:cxnSpLocks/>
          </p:cNvCxnSpPr>
          <p:nvPr/>
        </p:nvCxnSpPr>
        <p:spPr>
          <a:xfrm flipH="1" flipV="1">
            <a:off x="3924712" y="4646221"/>
            <a:ext cx="638176" cy="28575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D5A2FA13-0A6C-234E-E1A1-9A7112D755DE}"/>
              </a:ext>
            </a:extLst>
          </p:cNvPr>
          <p:cNvCxnSpPr>
            <a:cxnSpLocks/>
          </p:cNvCxnSpPr>
          <p:nvPr/>
        </p:nvCxnSpPr>
        <p:spPr>
          <a:xfrm flipH="1" flipV="1">
            <a:off x="9050316" y="3087585"/>
            <a:ext cx="2381539" cy="35503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4">
            <a:extLst>
              <a:ext uri="{FF2B5EF4-FFF2-40B4-BE49-F238E27FC236}">
                <a16:creationId xmlns:a16="http://schemas.microsoft.com/office/drawing/2014/main" id="{CC770A05-05A0-0081-5C76-4AD15604A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384230" y="2432526"/>
            <a:ext cx="811826" cy="1200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55DCDABA-3776-F43E-A541-C8CA53F7C457}"/>
              </a:ext>
            </a:extLst>
          </p:cNvPr>
          <p:cNvCxnSpPr>
            <a:cxnSpLocks/>
            <a:stCxn id="2" idx="1"/>
          </p:cNvCxnSpPr>
          <p:nvPr/>
        </p:nvCxnSpPr>
        <p:spPr>
          <a:xfrm flipH="1" flipV="1">
            <a:off x="3503221" y="5626943"/>
            <a:ext cx="1438068" cy="447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6">
            <a:extLst>
              <a:ext uri="{FF2B5EF4-FFF2-40B4-BE49-F238E27FC236}">
                <a16:creationId xmlns:a16="http://schemas.microsoft.com/office/drawing/2014/main" id="{AD2A8BCD-5056-70D6-3BEC-9377D2F41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74495" y="1684064"/>
            <a:ext cx="590585" cy="58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9189272F-B8CD-DB9D-62FB-7A82C5689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84303" y="2442751"/>
            <a:ext cx="369090" cy="36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D83C05AF-18A9-3A05-1243-2DBD9C352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91260" y="1869595"/>
            <a:ext cx="369090" cy="36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22F4B81B-78C5-1E5C-AAF0-59ECDD90F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97816" y="1942481"/>
            <a:ext cx="369090" cy="36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8FD851F8-D9CB-2B1C-1FB9-1FCE94F00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93834" y="2194273"/>
            <a:ext cx="369090" cy="36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1758F368-DAC9-6DCE-FB16-E24D0EC64554}"/>
              </a:ext>
            </a:extLst>
          </p:cNvPr>
          <p:cNvSpPr txBox="1"/>
          <p:nvPr/>
        </p:nvSpPr>
        <p:spPr>
          <a:xfrm>
            <a:off x="4941289" y="5859459"/>
            <a:ext cx="35733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Jesteś tutaj </a:t>
            </a:r>
            <a:r>
              <a:rPr lang="pl-PL" sz="2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You</a:t>
            </a:r>
            <a:r>
              <a:rPr lang="pl-PL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are </a:t>
            </a:r>
            <a:r>
              <a:rPr lang="pl-PL" sz="2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here</a:t>
            </a:r>
            <a:endParaRPr lang="pl-PL" sz="2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9238DE87-DDD4-BF5C-CED4-2EC574FB9A69}"/>
              </a:ext>
            </a:extLst>
          </p:cNvPr>
          <p:cNvSpPr/>
          <p:nvPr/>
        </p:nvSpPr>
        <p:spPr>
          <a:xfrm>
            <a:off x="3095736" y="5387441"/>
            <a:ext cx="407485" cy="4195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48" name="Grupa 47"/>
          <p:cNvGrpSpPr/>
          <p:nvPr/>
        </p:nvGrpSpPr>
        <p:grpSpPr>
          <a:xfrm>
            <a:off x="9262753" y="-381120"/>
            <a:ext cx="2966829" cy="2823871"/>
            <a:chOff x="3944981" y="4374989"/>
            <a:chExt cx="2185854" cy="2118866"/>
          </a:xfrm>
        </p:grpSpPr>
        <p:pic>
          <p:nvPicPr>
            <p:cNvPr id="46" name="Obraz 45" descr="Zasób 6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23360" y="4374989"/>
              <a:ext cx="2107475" cy="211886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7" name="Symbol zastępczy zawartości 33">
              <a:extLst>
                <a:ext uri="{FF2B5EF4-FFF2-40B4-BE49-F238E27FC236}">
                  <a16:creationId xmlns:a16="http://schemas.microsoft.com/office/drawing/2014/main" id="{CBBCC2DC-2621-432D-996C-C130D183622C}"/>
                </a:ext>
              </a:extLst>
            </p:cNvPr>
            <p:cNvSpPr txBox="1">
              <a:spLocks/>
            </p:cNvSpPr>
            <p:nvPr/>
          </p:nvSpPr>
          <p:spPr>
            <a:xfrm>
              <a:off x="3944981" y="4878486"/>
              <a:ext cx="2159724" cy="12770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228594" marR="0" lvl="0" indent="-228594" algn="ctr" defTabSz="914377" rtl="0" eaLnBrk="1" fontAlgn="auto" latinLnBrk="0" hangingPunct="1"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tabLst/>
                <a:defRPr/>
              </a:pPr>
              <a:r>
                <a:rPr kumimoji="0" lang="pl-PL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Wstaw</a:t>
              </a: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 plan zagospodarowania</a:t>
              </a:r>
              <a:br>
                <a:rPr lang="pl-PL" sz="1400" dirty="0">
                  <a:latin typeface="Gotham Book" pitchFamily="50" charset="0"/>
                  <a:cs typeface="Gotham Book" pitchFamily="50" charset="0"/>
                </a:rPr>
              </a:b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Twojej budowy </a:t>
              </a:r>
              <a:br>
                <a:rPr lang="pl-PL" sz="1400" dirty="0">
                  <a:latin typeface="Gotham Book" pitchFamily="50" charset="0"/>
                  <a:cs typeface="Gotham Book" pitchFamily="50" charset="0"/>
                </a:rPr>
              </a:b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plik graficzny (nie odręczny rysunek!) zaznacz: (skorzystaj z ikon z tej prezentacji)</a:t>
              </a:r>
            </a:p>
            <a:p>
              <a:pPr marL="285750" marR="0" lvl="0" indent="-285750" algn="ctr" defTabSz="914377" rtl="0" eaLnBrk="1" fontAlgn="auto" latinLnBrk="0" hangingPunct="1"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Tx/>
                <a:buChar char="-"/>
                <a:tabLst/>
                <a:defRPr/>
              </a:pP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Punkt zbiórki do ewakuacji</a:t>
              </a:r>
            </a:p>
            <a:p>
              <a:pPr marL="285750" marR="0" lvl="0" indent="-285750" algn="ctr" defTabSz="914377" rtl="0" eaLnBrk="1" fontAlgn="auto" latinLnBrk="0" hangingPunct="1"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Tx/>
                <a:buChar char="-"/>
                <a:tabLst/>
                <a:defRPr/>
              </a:pP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Apteczkę</a:t>
              </a:r>
            </a:p>
            <a:p>
              <a:pPr marL="285750" marR="0" lvl="0" indent="-285750" algn="ctr" defTabSz="914377" rtl="0" eaLnBrk="1" fontAlgn="auto" latinLnBrk="0" hangingPunct="1"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Tx/>
                <a:buChar char="-"/>
                <a:tabLst/>
                <a:defRPr/>
              </a:pP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- gaśnice</a:t>
              </a:r>
            </a:p>
            <a:p>
              <a:pPr marL="285750" marR="0" lvl="0" indent="-285750" algn="ctr" defTabSz="914377" rtl="0" eaLnBrk="1" fontAlgn="auto" latinLnBrk="0" hangingPunct="1"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Tx/>
                <a:buChar char="-"/>
                <a:tabLst/>
                <a:defRPr/>
              </a:pP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- miejsce gdzie jesteś </a:t>
              </a:r>
              <a:endPara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Book" pitchFamily="50" charset="0"/>
                <a:cs typeface="Gotham Book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8524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Zasób 6.png">
            <a:extLst>
              <a:ext uri="{FF2B5EF4-FFF2-40B4-BE49-F238E27FC236}">
                <a16:creationId xmlns:a16="http://schemas.microsoft.com/office/drawing/2014/main" id="{66C1EDD8-02BD-7CD9-275B-90CE1FEF9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1493" y="261707"/>
            <a:ext cx="2107475" cy="21188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Symbol zastępczy zawartości 33">
            <a:extLst>
              <a:ext uri="{FF2B5EF4-FFF2-40B4-BE49-F238E27FC236}">
                <a16:creationId xmlns:a16="http://schemas.microsoft.com/office/drawing/2014/main" id="{A1889AE4-2673-2CD1-A322-CE4DDCAAECC0}"/>
              </a:ext>
            </a:extLst>
          </p:cNvPr>
          <p:cNvSpPr txBox="1">
            <a:spLocks/>
          </p:cNvSpPr>
          <p:nvPr/>
        </p:nvSpPr>
        <p:spPr>
          <a:xfrm>
            <a:off x="9645776" y="752836"/>
            <a:ext cx="2404762" cy="1277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35459"/>
              </a:buClr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Znaki ostrzegawcze i informacyjne</a:t>
            </a:r>
          </a:p>
        </p:txBody>
      </p:sp>
      <p:sp>
        <p:nvSpPr>
          <p:cNvPr id="6" name="Tytuł 37">
            <a:extLst>
              <a:ext uri="{FF2B5EF4-FFF2-40B4-BE49-F238E27FC236}">
                <a16:creationId xmlns:a16="http://schemas.microsoft.com/office/drawing/2014/main" id="{8E57D581-DB36-9C8D-25E7-59C48FA05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770297"/>
            <a:ext cx="7856574" cy="736964"/>
          </a:xfrm>
          <a:solidFill>
            <a:schemeClr val="bg1">
              <a:alpha val="66000"/>
            </a:schemeClr>
          </a:solidFill>
        </p:spPr>
        <p:txBody>
          <a:bodyPr/>
          <a:lstStyle/>
          <a:p>
            <a:pPr lvl="0"/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Slajd ukryty – piktogramy/znaki do użycia w Planie Zagospodarowania (do slajdu 7.)</a:t>
            </a:r>
          </a:p>
        </p:txBody>
      </p:sp>
      <p:pic>
        <p:nvPicPr>
          <p:cNvPr id="1026" name="Picture 2" descr="Uwaga głębokie wykopy - Tablica budowlana">
            <a:extLst>
              <a:ext uri="{FF2B5EF4-FFF2-40B4-BE49-F238E27FC236}">
                <a16:creationId xmlns:a16="http://schemas.microsoft.com/office/drawing/2014/main" id="{729F7E83-7220-8A33-A149-0BE8A6161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30" y="1723237"/>
            <a:ext cx="642559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5E116AA-91A6-1FC3-BABC-A4C9B7210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19" y="1723238"/>
            <a:ext cx="642559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361D57E-B903-2BB5-F6E5-F68D92025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648" y="1709518"/>
            <a:ext cx="661411" cy="48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D805710-949A-A5E9-7790-BF5868F12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761" y="1723238"/>
            <a:ext cx="642559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EF1FCE1-8941-D9C9-A931-E2BD9BFC7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022" y="1723238"/>
            <a:ext cx="642559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ak &quot;Apteczka pierwszej pomocy&quot;">
            <a:extLst>
              <a:ext uri="{FF2B5EF4-FFF2-40B4-BE49-F238E27FC236}">
                <a16:creationId xmlns:a16="http://schemas.microsoft.com/office/drawing/2014/main" id="{1CB4BF7D-C19C-C347-07E9-9EB710D93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65" y="4262102"/>
            <a:ext cx="380099" cy="56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Znak &quot;Defibrylator (AED)&quot;">
            <a:extLst>
              <a:ext uri="{FF2B5EF4-FFF2-40B4-BE49-F238E27FC236}">
                <a16:creationId xmlns:a16="http://schemas.microsoft.com/office/drawing/2014/main" id="{D2F6C113-4F55-6B52-9705-B857F83F1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24" y="4262102"/>
            <a:ext cx="398279" cy="56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4157B1EE-DCE9-FE00-E880-8E73470D1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66" y="5322621"/>
            <a:ext cx="888412" cy="29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06FA4499-4223-7932-B79B-0D404C6D8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66" y="5755037"/>
            <a:ext cx="888412" cy="29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Znak &quot;Gaśnica&quot; nieświecący">
            <a:extLst>
              <a:ext uri="{FF2B5EF4-FFF2-40B4-BE49-F238E27FC236}">
                <a16:creationId xmlns:a16="http://schemas.microsoft.com/office/drawing/2014/main" id="{8B8B4BF6-8E57-7386-1278-499A96855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327" y="4262102"/>
            <a:ext cx="560993" cy="56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Foto">
            <a:extLst>
              <a:ext uri="{FF2B5EF4-FFF2-40B4-BE49-F238E27FC236}">
                <a16:creationId xmlns:a16="http://schemas.microsoft.com/office/drawing/2014/main" id="{8C804391-F456-A0FB-D486-97BB5650C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283" y="1723237"/>
            <a:ext cx="653015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EC40D2F-CE42-F793-9477-F80BEC0FBA0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21976" y="5322620"/>
            <a:ext cx="655867" cy="241989"/>
          </a:xfrm>
          <a:prstGeom prst="rect">
            <a:avLst/>
          </a:prstGeom>
        </p:spPr>
      </p:pic>
      <p:pic>
        <p:nvPicPr>
          <p:cNvPr id="1048" name="Picture 24" descr="Foto">
            <a:extLst>
              <a:ext uri="{FF2B5EF4-FFF2-40B4-BE49-F238E27FC236}">
                <a16:creationId xmlns:a16="http://schemas.microsoft.com/office/drawing/2014/main" id="{C1F0E45E-CDFF-E0D6-A788-23A080E44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163" y="4262102"/>
            <a:ext cx="420745" cy="56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6B7687CB-4CCA-60C0-D747-626115F4A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122" y="4262102"/>
            <a:ext cx="380099" cy="56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4090B886-0AE5-FB26-E152-1A9E18560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443" y="4262101"/>
            <a:ext cx="398279" cy="56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extLst>
              <a:ext uri="{FF2B5EF4-FFF2-40B4-BE49-F238E27FC236}">
                <a16:creationId xmlns:a16="http://schemas.microsoft.com/office/drawing/2014/main" id="{134249AA-6E90-B531-19FD-4A63931E4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379" y="1723237"/>
            <a:ext cx="642559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Megafon">
            <a:extLst>
              <a:ext uri="{FF2B5EF4-FFF2-40B4-BE49-F238E27FC236}">
                <a16:creationId xmlns:a16="http://schemas.microsoft.com/office/drawing/2014/main" id="{A518049C-8723-CFD6-26BD-FC1299042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93" y="5684473"/>
            <a:ext cx="403230" cy="40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F8F814E-DA65-B115-3320-853A1002667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8521" y="2539763"/>
            <a:ext cx="531869" cy="46762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BE400FE-1F21-F3BE-4723-B4267AC359A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33972" y="2539763"/>
            <a:ext cx="531869" cy="46885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B301BE3-40A8-D58B-D8EA-0E0391A609F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64539" y="2539763"/>
            <a:ext cx="540949" cy="46762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F5D96EE-FAE7-0A18-8560-B71AACFA284B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423"/>
          <a:stretch/>
        </p:blipFill>
        <p:spPr>
          <a:xfrm>
            <a:off x="2200089" y="2539763"/>
            <a:ext cx="531869" cy="511149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5BAF9EF-F558-A19E-32EC-B43485659C5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782340" y="2539763"/>
            <a:ext cx="531869" cy="46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949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Symbol zastępczy obrazu 68" descr="Obraz17.pn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700" t="760" r="1960" b="7674"/>
          <a:stretch>
            <a:fillRect/>
          </a:stretch>
        </p:blipFill>
        <p:spPr>
          <a:xfrm>
            <a:off x="7285907" y="1878966"/>
            <a:ext cx="4850167" cy="3115720"/>
          </a:xfrm>
        </p:spPr>
      </p:pic>
      <p:sp>
        <p:nvSpPr>
          <p:cNvPr id="50" name="Tytuł 4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Zagrożenie praca na wysokości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Hazard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height</a:t>
            </a:r>
          </a:p>
        </p:txBody>
      </p:sp>
      <p:grpSp>
        <p:nvGrpSpPr>
          <p:cNvPr id="58" name="Grupa 57"/>
          <p:cNvGrpSpPr/>
          <p:nvPr/>
        </p:nvGrpSpPr>
        <p:grpSpPr>
          <a:xfrm>
            <a:off x="8044392" y="2296351"/>
            <a:ext cx="3109655" cy="2265298"/>
            <a:chOff x="5332307" y="2379180"/>
            <a:chExt cx="2133600" cy="1928418"/>
          </a:xfrm>
        </p:grpSpPr>
        <p:pic>
          <p:nvPicPr>
            <p:cNvPr id="57" name="Obraz 56" descr="Zasób 6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67230" y="2379180"/>
              <a:ext cx="1961181" cy="19207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54" name="Symbol zastępczy zawartości 33">
              <a:extLst>
                <a:ext uri="{FF2B5EF4-FFF2-40B4-BE49-F238E27FC236}">
                  <a16:creationId xmlns:a16="http://schemas.microsoft.com/office/drawing/2014/main" id="{CBBCC2DC-2621-432D-996C-C130D183622C}"/>
                </a:ext>
              </a:extLst>
            </p:cNvPr>
            <p:cNvSpPr txBox="1">
              <a:spLocks/>
            </p:cNvSpPr>
            <p:nvPr/>
          </p:nvSpPr>
          <p:spPr>
            <a:xfrm>
              <a:off x="5332307" y="2597217"/>
              <a:ext cx="2133600" cy="17103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285750" marR="0" lvl="0" indent="-285750" algn="ctr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Wstaw aktualne zdjęcia z Twojej budowy</a:t>
              </a:r>
            </a:p>
            <a:p>
              <a:pPr marL="285750" marR="0" lvl="0" indent="-285750" algn="ctr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 UWAGA! wybierz zdjęcia na których przestrzegane są zasady BHP</a:t>
              </a:r>
            </a:p>
          </p:txBody>
        </p:sp>
      </p:grpSp>
      <p:pic>
        <p:nvPicPr>
          <p:cNvPr id="8" name="Obraz 7">
            <a:extLst>
              <a:ext uri="{FF2B5EF4-FFF2-40B4-BE49-F238E27FC236}">
                <a16:creationId xmlns:a16="http://schemas.microsoft.com/office/drawing/2014/main" id="{D400CF5E-F7F0-2D06-701C-355D598881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85" y="2102888"/>
            <a:ext cx="3294953" cy="290457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E922A79-B31D-9993-478A-965CDAC039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3484" y="1982619"/>
            <a:ext cx="3440401" cy="302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81336"/>
      </p:ext>
    </p:extLst>
  </p:cSld>
  <p:clrMapOvr>
    <a:masterClrMapping/>
  </p:clrMapOvr>
</p:sld>
</file>

<file path=ppt/theme/theme1.xml><?xml version="1.0" encoding="utf-8"?>
<a:theme xmlns:a="http://schemas.openxmlformats.org/drawingml/2006/main" name="1_Motyw pakietu Office">
  <a:themeElements>
    <a:clrScheme name="Ech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Motyw pakietu Office">
  <a:themeElements>
    <a:clrScheme name="Ech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69D96A30940AF4FB0B363AB6A17CCD9" ma:contentTypeVersion="1" ma:contentTypeDescription="Utwórz nowy dokument." ma:contentTypeScope="" ma:versionID="c52d610f7127f4e02a77f69e89c4963a">
  <xsd:schema xmlns:xsd="http://www.w3.org/2001/XMLSchema" xmlns:xs="http://www.w3.org/2001/XMLSchema" xmlns:p="http://schemas.microsoft.com/office/2006/metadata/properties" xmlns:ns2="6ec5aae6-a76f-4576-b4cb-e01a206f9e5f" targetNamespace="http://schemas.microsoft.com/office/2006/metadata/properties" ma:root="true" ma:fieldsID="ccfb7f1aef9207a01e1963cb7886496a" ns2:_="">
    <xsd:import namespace="6ec5aae6-a76f-4576-b4cb-e01a206f9e5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c5aae6-a76f-4576-b4cb-e01a206f9e5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Udostępnianie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FACB404-B471-48B1-A398-1FC56F7DF00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5B39F6C-4C9D-4721-9786-F2997AF7AC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c5aae6-a76f-4576-b4cb-e01a206f9e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9FCED9F-004B-413A-AA08-05611E9AE70D}">
  <ds:schemaRefs>
    <ds:schemaRef ds:uri="http://purl.org/dc/terms/"/>
    <ds:schemaRef ds:uri="http://schemas.openxmlformats.org/package/2006/metadata/core-properties"/>
    <ds:schemaRef ds:uri="6ec5aae6-a76f-4576-b4cb-e01a206f9e5f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1527</TotalTime>
  <Words>1255</Words>
  <Application>Microsoft Office PowerPoint</Application>
  <PresentationFormat>Panoramiczny</PresentationFormat>
  <Paragraphs>187</Paragraphs>
  <Slides>21</Slides>
  <Notes>18</Notes>
  <HiddenSlides>1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21</vt:i4>
      </vt:variant>
    </vt:vector>
  </HeadingPairs>
  <TitlesOfParts>
    <vt:vector size="31" baseType="lpstr">
      <vt:lpstr>Arial</vt:lpstr>
      <vt:lpstr>Arial Nova Cond</vt:lpstr>
      <vt:lpstr>Calibri</vt:lpstr>
      <vt:lpstr>Calibri Light</vt:lpstr>
      <vt:lpstr>Gotham Book</vt:lpstr>
      <vt:lpstr>Gotham Light</vt:lpstr>
      <vt:lpstr>Skanska Sans Pro</vt:lpstr>
      <vt:lpstr>Wingdings</vt:lpstr>
      <vt:lpstr>1_Motyw pakietu Office</vt:lpstr>
      <vt:lpstr>3_Motyw pakietu Office</vt:lpstr>
      <vt:lpstr>Prezentacja programu PowerPoint</vt:lpstr>
      <vt:lpstr>Prezentacja programu PowerPoint</vt:lpstr>
      <vt:lpstr>Informacje o projekcie  wpisz nazwę Twojego projektu About the project</vt:lpstr>
      <vt:lpstr>Nasze wartości Our values</vt:lpstr>
      <vt:lpstr>Zespół projektowy Project team</vt:lpstr>
      <vt:lpstr>Ewakuacja Evacuation</vt:lpstr>
      <vt:lpstr>Plan zagospodarowania budowy Site layout</vt:lpstr>
      <vt:lpstr>Slajd ukryty – piktogramy/znaki do użycia w Planie Zagospodarowania (do slajdu 7.)</vt:lpstr>
      <vt:lpstr>Zagrożenie praca na wysokości Hazard working at height</vt:lpstr>
      <vt:lpstr>Zagrożenie transport pionowy Hazard vertical transport</vt:lpstr>
      <vt:lpstr>Zagrożenie ruch kołowy Hazard wheel traffic</vt:lpstr>
      <vt:lpstr>Prezentacja programu PowerPoint</vt:lpstr>
      <vt:lpstr>Prezentacja programu PowerPoint</vt:lpstr>
      <vt:lpstr>Zagrożenie substancje niebezpieczne Hazardous substances</vt:lpstr>
      <vt:lpstr>Zgłoś jeżeli zauważyłeś Inform your guide if you observe</vt:lpstr>
      <vt:lpstr>Prezentacja programu PowerPoint</vt:lpstr>
      <vt:lpstr>Prezentacja programu PowerPoint</vt:lpstr>
      <vt:lpstr>Środki Ochrony Indywidualnej Personal protection equipment</vt:lpstr>
      <vt:lpstr>Podstawowe zasady dla gości Basic rules for visitors</vt:lpstr>
      <vt:lpstr>Podstawowe zasady dla gości Basic rules for visitors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Steve Iddon</dc:creator>
  <cp:lastModifiedBy>Czenczek Andrzej</cp:lastModifiedBy>
  <cp:revision>120</cp:revision>
  <dcterms:created xsi:type="dcterms:W3CDTF">2017-06-07T11:54:22Z</dcterms:created>
  <dcterms:modified xsi:type="dcterms:W3CDTF">2024-01-09T10:29:39Z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0x010100969D96A30940AF4FB0B363AB6A17CCD9</vt:lpwstr>
  </property>
  <property fmtid="{D5CDD505-2E9C-101B-9397-08002B2CF9AE}" pid="3" name="_dlc_DocIdItemGuid">
    <vt:lpwstr>fc97e099-7d2f-47b1-a40e-79cb889fda1f</vt:lpwstr>
  </property>
  <property fmtid="{D5CDD505-2E9C-101B-9397-08002B2CF9AE}" pid="4" name="MediaServiceImageTags">
    <vt:lpwstr/>
  </property>
</Properties>
</file>